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Oxygen"/>
      <p:regular r:id="rId29"/>
      <p:bold r:id="rId30"/>
    </p:embeddedFont>
    <p:embeddedFont>
      <p:font typeface="Poppins"/>
      <p:regular r:id="rId31"/>
      <p:bold r:id="rId32"/>
      <p:italic r:id="rId33"/>
      <p:boldItalic r:id="rId34"/>
    </p:embeddedFont>
    <p:embeddedFont>
      <p:font typeface="PT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xygen-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regular.fntdata"/><Relationship Id="rId30" Type="http://schemas.openxmlformats.org/officeDocument/2006/relationships/font" Target="fonts/Oxygen-bold.fntdata"/><Relationship Id="rId11" Type="http://schemas.openxmlformats.org/officeDocument/2006/relationships/slide" Target="slides/slide7.xml"/><Relationship Id="rId33" Type="http://schemas.openxmlformats.org/officeDocument/2006/relationships/font" Target="fonts/Poppins-italic.fntdata"/><Relationship Id="rId10" Type="http://schemas.openxmlformats.org/officeDocument/2006/relationships/slide" Target="slides/slide6.xml"/><Relationship Id="rId32" Type="http://schemas.openxmlformats.org/officeDocument/2006/relationships/font" Target="fonts/Poppins-bold.fntdata"/><Relationship Id="rId13" Type="http://schemas.openxmlformats.org/officeDocument/2006/relationships/slide" Target="slides/slide9.xml"/><Relationship Id="rId35" Type="http://schemas.openxmlformats.org/officeDocument/2006/relationships/font" Target="fonts/PTSans-regular.fntdata"/><Relationship Id="rId12" Type="http://schemas.openxmlformats.org/officeDocument/2006/relationships/slide" Target="slides/slide8.xml"/><Relationship Id="rId34" Type="http://schemas.openxmlformats.org/officeDocument/2006/relationships/font" Target="fonts/Poppins-boldItalic.fntdata"/><Relationship Id="rId15" Type="http://schemas.openxmlformats.org/officeDocument/2006/relationships/slide" Target="slides/slide11.xml"/><Relationship Id="rId37" Type="http://schemas.openxmlformats.org/officeDocument/2006/relationships/font" Target="fonts/PTSans-italic.fntdata"/><Relationship Id="rId14" Type="http://schemas.openxmlformats.org/officeDocument/2006/relationships/slide" Target="slides/slide10.xml"/><Relationship Id="rId36" Type="http://schemas.openxmlformats.org/officeDocument/2006/relationships/font" Target="fonts/PTSans-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PT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a50ac08e51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a50ac08e51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a50ac08e51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a50ac08e51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a50ac08e51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a50ac08e51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a" sz="1400">
                <a:solidFill>
                  <a:schemeClr val="dk1"/>
                </a:solidFill>
                <a:highlight>
                  <a:schemeClr val="lt1"/>
                </a:highlight>
              </a:rPr>
              <a:t>Deployment adalah kegiatan yang bertujuan untuk menyebarkan aplikasi yang telah dikerjakan oleh para programmer. Cara penyebarannya pun beragam, tergantung dari jenis aplikasinya. Kalau kamu pilih aplikasi Web, maka kamu akan di-hosting pada server. Sedangkan kalau aplikasi mobile, akan terdapat dua deployment, yakni deployment untuk aplikasi ke Playstore atau Appstore, dan deployment API (backend) ke server. Buat yang sering melakukannya, kamu pasti pernah mengalami kendala-kendala seperti server error hingga mengalami sistem down. Karena itulah butuh waktu yang tidak sebentar untuk men-deploy suatu program.</a:t>
            </a:r>
            <a:endParaRPr sz="1600">
              <a:solidFill>
                <a:srgbClr val="071C30"/>
              </a:solidFill>
              <a:latin typeface="Oxygen"/>
              <a:ea typeface="Oxygen"/>
              <a:cs typeface="Oxygen"/>
              <a:sym typeface="Oxygen"/>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5689d0ca58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5689d0ca58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5689d0ca58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5689d0ca58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a7d58c3ce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a7d58c3ce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a7d58c3ce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a7d58c3ce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a7d58c3ce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a7d58c3ce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689d0ca58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689d0ca58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a7d58c3ce9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a7d58c3ce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5689d0ca58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5689d0ca58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5689d0ca58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5689d0ca58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a7d58c3ce9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a7d58c3ce9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a50ac08e5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a50ac08e5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a50ac08e51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a50ac08e51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a50ac08e51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a50ac08e51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a50ac08e51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a50ac08e51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a50ac08e51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a50ac08e51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a50ac08e51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a50ac08e51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943550" y="1141925"/>
            <a:ext cx="4487400" cy="2128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b="1" sz="45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943500" y="3525800"/>
            <a:ext cx="4487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1284000" y="1288050"/>
            <a:ext cx="6576000" cy="210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284000" y="31598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sp>
        <p:nvSpPr>
          <p:cNvPr id="51" name="Google Shape;51;p13"/>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720000" y="5401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3"/>
          <p:cNvSpPr txBox="1"/>
          <p:nvPr>
            <p:ph idx="2" type="title"/>
          </p:nvPr>
        </p:nvSpPr>
        <p:spPr>
          <a:xfrm>
            <a:off x="1183613" y="1746863"/>
            <a:ext cx="3092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Poppins"/>
                <a:ea typeface="Poppins"/>
                <a:cs typeface="Poppins"/>
                <a:sym typeface="Poppins"/>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54" name="Google Shape;54;p13"/>
          <p:cNvSpPr txBox="1"/>
          <p:nvPr>
            <p:ph idx="1" type="subTitle"/>
          </p:nvPr>
        </p:nvSpPr>
        <p:spPr>
          <a:xfrm>
            <a:off x="1183613" y="2222763"/>
            <a:ext cx="3092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55" name="Google Shape;55;p13"/>
          <p:cNvSpPr txBox="1"/>
          <p:nvPr>
            <p:ph idx="3" type="title"/>
          </p:nvPr>
        </p:nvSpPr>
        <p:spPr>
          <a:xfrm>
            <a:off x="4867987" y="1746863"/>
            <a:ext cx="3092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 name="Google Shape;56;p13"/>
          <p:cNvSpPr txBox="1"/>
          <p:nvPr>
            <p:ph idx="4" type="subTitle"/>
          </p:nvPr>
        </p:nvSpPr>
        <p:spPr>
          <a:xfrm>
            <a:off x="4867987" y="2222763"/>
            <a:ext cx="3092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 name="Google Shape;57;p13"/>
          <p:cNvSpPr txBox="1"/>
          <p:nvPr>
            <p:ph idx="5" type="title"/>
          </p:nvPr>
        </p:nvSpPr>
        <p:spPr>
          <a:xfrm>
            <a:off x="1183613" y="3219250"/>
            <a:ext cx="3092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Poppins"/>
                <a:ea typeface="Poppins"/>
                <a:cs typeface="Poppins"/>
                <a:sym typeface="Poppins"/>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58" name="Google Shape;58;p13"/>
          <p:cNvSpPr txBox="1"/>
          <p:nvPr>
            <p:ph idx="6" type="subTitle"/>
          </p:nvPr>
        </p:nvSpPr>
        <p:spPr>
          <a:xfrm>
            <a:off x="1183613" y="3677625"/>
            <a:ext cx="3092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59" name="Google Shape;59;p13"/>
          <p:cNvSpPr txBox="1"/>
          <p:nvPr>
            <p:ph idx="7" type="title"/>
          </p:nvPr>
        </p:nvSpPr>
        <p:spPr>
          <a:xfrm>
            <a:off x="4867987" y="3219250"/>
            <a:ext cx="3092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 name="Google Shape;60;p13"/>
          <p:cNvSpPr txBox="1"/>
          <p:nvPr>
            <p:ph idx="8" type="subTitle"/>
          </p:nvPr>
        </p:nvSpPr>
        <p:spPr>
          <a:xfrm>
            <a:off x="4867987" y="3677625"/>
            <a:ext cx="3092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 name="Google Shape;61;p13"/>
          <p:cNvSpPr txBox="1"/>
          <p:nvPr>
            <p:ph hasCustomPrompt="1" idx="9" type="title"/>
          </p:nvPr>
        </p:nvSpPr>
        <p:spPr>
          <a:xfrm>
            <a:off x="2286863" y="1244575"/>
            <a:ext cx="885900" cy="69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accent2"/>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2" name="Google Shape;62;p13"/>
          <p:cNvSpPr txBox="1"/>
          <p:nvPr>
            <p:ph hasCustomPrompt="1" idx="13" type="title"/>
          </p:nvPr>
        </p:nvSpPr>
        <p:spPr>
          <a:xfrm>
            <a:off x="2286863" y="2707575"/>
            <a:ext cx="885900" cy="69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accent2"/>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3" name="Google Shape;63;p13"/>
          <p:cNvSpPr txBox="1"/>
          <p:nvPr>
            <p:ph hasCustomPrompt="1" idx="14" type="title"/>
          </p:nvPr>
        </p:nvSpPr>
        <p:spPr>
          <a:xfrm>
            <a:off x="5971238" y="1244575"/>
            <a:ext cx="885900" cy="69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accent2"/>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4" name="Google Shape;64;p13"/>
          <p:cNvSpPr txBox="1"/>
          <p:nvPr>
            <p:ph hasCustomPrompt="1" idx="15" type="title"/>
          </p:nvPr>
        </p:nvSpPr>
        <p:spPr>
          <a:xfrm>
            <a:off x="5971238" y="2707575"/>
            <a:ext cx="885900" cy="69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3600">
                <a:solidFill>
                  <a:schemeClr val="accent2"/>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5" name="Shape 65"/>
        <p:cNvGrpSpPr/>
        <p:nvPr/>
      </p:nvGrpSpPr>
      <p:grpSpPr>
        <a:xfrm>
          <a:off x="0" y="0"/>
          <a:ext cx="0" cy="0"/>
          <a:chOff x="0" y="0"/>
          <a:chExt cx="0" cy="0"/>
        </a:xfrm>
      </p:grpSpPr>
      <p:sp>
        <p:nvSpPr>
          <p:cNvPr id="66" name="Google Shape;66;p14"/>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713100" y="2380938"/>
            <a:ext cx="4667100" cy="917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4"/>
          <p:cNvSpPr txBox="1"/>
          <p:nvPr>
            <p:ph hasCustomPrompt="1" idx="2" type="title"/>
          </p:nvPr>
        </p:nvSpPr>
        <p:spPr>
          <a:xfrm>
            <a:off x="4246200" y="1442088"/>
            <a:ext cx="1134000" cy="917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9" name="Google Shape;69;p14"/>
          <p:cNvSpPr txBox="1"/>
          <p:nvPr>
            <p:ph idx="1" type="subTitle"/>
          </p:nvPr>
        </p:nvSpPr>
        <p:spPr>
          <a:xfrm>
            <a:off x="713100" y="3303613"/>
            <a:ext cx="4667100" cy="39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 name="Shape 70"/>
        <p:cNvGrpSpPr/>
        <p:nvPr/>
      </p:nvGrpSpPr>
      <p:grpSpPr>
        <a:xfrm>
          <a:off x="0" y="0"/>
          <a:ext cx="0" cy="0"/>
          <a:chOff x="0" y="0"/>
          <a:chExt cx="0" cy="0"/>
        </a:xfrm>
      </p:grpSpPr>
      <p:sp>
        <p:nvSpPr>
          <p:cNvPr id="71" name="Google Shape;71;p15"/>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3" name="Shape 73"/>
        <p:cNvGrpSpPr/>
        <p:nvPr/>
      </p:nvGrpSpPr>
      <p:grpSpPr>
        <a:xfrm>
          <a:off x="0" y="0"/>
          <a:ext cx="0" cy="0"/>
          <a:chOff x="0" y="0"/>
          <a:chExt cx="0" cy="0"/>
        </a:xfrm>
      </p:grpSpPr>
      <p:sp>
        <p:nvSpPr>
          <p:cNvPr id="74" name="Google Shape;74;p16"/>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2391900" y="311566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6" name="Google Shape;76;p16"/>
          <p:cNvSpPr txBox="1"/>
          <p:nvPr>
            <p:ph idx="1" type="subTitle"/>
          </p:nvPr>
        </p:nvSpPr>
        <p:spPr>
          <a:xfrm>
            <a:off x="1226400" y="15055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7" name="Shape 77"/>
        <p:cNvGrpSpPr/>
        <p:nvPr/>
      </p:nvGrpSpPr>
      <p:grpSpPr>
        <a:xfrm>
          <a:off x="0" y="0"/>
          <a:ext cx="0" cy="0"/>
          <a:chOff x="0" y="0"/>
          <a:chExt cx="0" cy="0"/>
        </a:xfrm>
      </p:grpSpPr>
      <p:sp>
        <p:nvSpPr>
          <p:cNvPr id="78" name="Google Shape;78;p17"/>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type="title"/>
          </p:nvPr>
        </p:nvSpPr>
        <p:spPr>
          <a:xfrm>
            <a:off x="2013450" y="2098913"/>
            <a:ext cx="5117100" cy="7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7"/>
          <p:cNvSpPr txBox="1"/>
          <p:nvPr>
            <p:ph idx="1" type="subTitle"/>
          </p:nvPr>
        </p:nvSpPr>
        <p:spPr>
          <a:xfrm>
            <a:off x="2013450" y="2872538"/>
            <a:ext cx="5117100" cy="14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1" name="Shape 81"/>
        <p:cNvGrpSpPr/>
        <p:nvPr/>
      </p:nvGrpSpPr>
      <p:grpSpPr>
        <a:xfrm>
          <a:off x="0" y="0"/>
          <a:ext cx="0" cy="0"/>
          <a:chOff x="0" y="0"/>
          <a:chExt cx="0" cy="0"/>
        </a:xfrm>
      </p:grpSpPr>
      <p:sp>
        <p:nvSpPr>
          <p:cNvPr id="82" name="Google Shape;82;p18"/>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txBox="1"/>
          <p:nvPr>
            <p:ph type="title"/>
          </p:nvPr>
        </p:nvSpPr>
        <p:spPr>
          <a:xfrm>
            <a:off x="1016988" y="1755450"/>
            <a:ext cx="342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8"/>
          <p:cNvSpPr txBox="1"/>
          <p:nvPr>
            <p:ph idx="1" type="subTitle"/>
          </p:nvPr>
        </p:nvSpPr>
        <p:spPr>
          <a:xfrm>
            <a:off x="1016988" y="2328150"/>
            <a:ext cx="34299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5" name="Shape 85"/>
        <p:cNvGrpSpPr/>
        <p:nvPr/>
      </p:nvGrpSpPr>
      <p:grpSpPr>
        <a:xfrm>
          <a:off x="0" y="0"/>
          <a:ext cx="0" cy="0"/>
          <a:chOff x="0" y="0"/>
          <a:chExt cx="0" cy="0"/>
        </a:xfrm>
      </p:grpSpPr>
      <p:sp>
        <p:nvSpPr>
          <p:cNvPr id="86" name="Google Shape;86;p19"/>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txBox="1"/>
          <p:nvPr>
            <p:ph type="title"/>
          </p:nvPr>
        </p:nvSpPr>
        <p:spPr>
          <a:xfrm>
            <a:off x="4610563" y="1755450"/>
            <a:ext cx="3429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9"/>
          <p:cNvSpPr txBox="1"/>
          <p:nvPr>
            <p:ph idx="1" type="subTitle"/>
          </p:nvPr>
        </p:nvSpPr>
        <p:spPr>
          <a:xfrm>
            <a:off x="4610563" y="2328150"/>
            <a:ext cx="34299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9" name="Shape 89"/>
        <p:cNvGrpSpPr/>
        <p:nvPr/>
      </p:nvGrpSpPr>
      <p:grpSpPr>
        <a:xfrm>
          <a:off x="0" y="0"/>
          <a:ext cx="0" cy="0"/>
          <a:chOff x="0" y="0"/>
          <a:chExt cx="0" cy="0"/>
        </a:xfrm>
      </p:grpSpPr>
      <p:sp>
        <p:nvSpPr>
          <p:cNvPr id="90" name="Google Shape;90;p20"/>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txBox="1"/>
          <p:nvPr>
            <p:ph type="title"/>
          </p:nvPr>
        </p:nvSpPr>
        <p:spPr>
          <a:xfrm>
            <a:off x="4448075" y="1122125"/>
            <a:ext cx="2784600" cy="1221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0"/>
          <p:cNvSpPr txBox="1"/>
          <p:nvPr>
            <p:ph idx="1" type="subTitle"/>
          </p:nvPr>
        </p:nvSpPr>
        <p:spPr>
          <a:xfrm>
            <a:off x="4448075" y="2344075"/>
            <a:ext cx="2784600" cy="105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3763800" y="2029200"/>
            <a:ext cx="4667100" cy="1272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763800" y="1064550"/>
            <a:ext cx="1134000" cy="9171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3763800" y="3307075"/>
            <a:ext cx="4667100" cy="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93" name="Shape 93"/>
        <p:cNvGrpSpPr/>
        <p:nvPr/>
      </p:nvGrpSpPr>
      <p:grpSpPr>
        <a:xfrm>
          <a:off x="0" y="0"/>
          <a:ext cx="0" cy="0"/>
          <a:chOff x="0" y="0"/>
          <a:chExt cx="0" cy="0"/>
        </a:xfrm>
      </p:grpSpPr>
      <p:sp>
        <p:nvSpPr>
          <p:cNvPr id="94" name="Google Shape;94;p21"/>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ph idx="1" type="body"/>
          </p:nvPr>
        </p:nvSpPr>
        <p:spPr>
          <a:xfrm>
            <a:off x="713100" y="1192150"/>
            <a:ext cx="7704000" cy="3411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96" name="Google Shape;96;p2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 name="Shape 97"/>
        <p:cNvGrpSpPr/>
        <p:nvPr/>
      </p:nvGrpSpPr>
      <p:grpSpPr>
        <a:xfrm>
          <a:off x="0" y="0"/>
          <a:ext cx="0" cy="0"/>
          <a:chOff x="0" y="0"/>
          <a:chExt cx="0" cy="0"/>
        </a:xfrm>
      </p:grpSpPr>
      <p:sp>
        <p:nvSpPr>
          <p:cNvPr id="98" name="Google Shape;98;p22"/>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22"/>
          <p:cNvSpPr txBox="1"/>
          <p:nvPr>
            <p:ph idx="2" type="title"/>
          </p:nvPr>
        </p:nvSpPr>
        <p:spPr>
          <a:xfrm>
            <a:off x="1443250" y="3095250"/>
            <a:ext cx="2787000" cy="478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2"/>
          <p:cNvSpPr txBox="1"/>
          <p:nvPr>
            <p:ph idx="3" type="title"/>
          </p:nvPr>
        </p:nvSpPr>
        <p:spPr>
          <a:xfrm>
            <a:off x="4913751" y="3095250"/>
            <a:ext cx="2787000" cy="478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22"/>
          <p:cNvSpPr txBox="1"/>
          <p:nvPr>
            <p:ph idx="1" type="subTitle"/>
          </p:nvPr>
        </p:nvSpPr>
        <p:spPr>
          <a:xfrm>
            <a:off x="4913742" y="2245076"/>
            <a:ext cx="2787000" cy="9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2"/>
          <p:cNvSpPr txBox="1"/>
          <p:nvPr>
            <p:ph idx="4" type="subTitle"/>
          </p:nvPr>
        </p:nvSpPr>
        <p:spPr>
          <a:xfrm>
            <a:off x="1443250" y="2245075"/>
            <a:ext cx="2787000" cy="97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4" name="Shape 104"/>
        <p:cNvGrpSpPr/>
        <p:nvPr/>
      </p:nvGrpSpPr>
      <p:grpSpPr>
        <a:xfrm>
          <a:off x="0" y="0"/>
          <a:ext cx="0" cy="0"/>
          <a:chOff x="0" y="0"/>
          <a:chExt cx="0" cy="0"/>
        </a:xfrm>
      </p:grpSpPr>
      <p:sp>
        <p:nvSpPr>
          <p:cNvPr id="105" name="Google Shape;105;p23"/>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3"/>
          <p:cNvSpPr txBox="1"/>
          <p:nvPr>
            <p:ph idx="2" type="title"/>
          </p:nvPr>
        </p:nvSpPr>
        <p:spPr>
          <a:xfrm>
            <a:off x="1391790" y="2467225"/>
            <a:ext cx="2832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23"/>
          <p:cNvSpPr txBox="1"/>
          <p:nvPr>
            <p:ph idx="3" type="title"/>
          </p:nvPr>
        </p:nvSpPr>
        <p:spPr>
          <a:xfrm>
            <a:off x="4919301" y="2467226"/>
            <a:ext cx="2832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23"/>
          <p:cNvSpPr txBox="1"/>
          <p:nvPr>
            <p:ph idx="1" type="subTitle"/>
          </p:nvPr>
        </p:nvSpPr>
        <p:spPr>
          <a:xfrm>
            <a:off x="4919289" y="3026126"/>
            <a:ext cx="2832900" cy="9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23"/>
          <p:cNvSpPr txBox="1"/>
          <p:nvPr>
            <p:ph idx="4" type="subTitle"/>
          </p:nvPr>
        </p:nvSpPr>
        <p:spPr>
          <a:xfrm>
            <a:off x="1391788" y="3026125"/>
            <a:ext cx="2832900" cy="9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1" name="Shape 111"/>
        <p:cNvGrpSpPr/>
        <p:nvPr/>
      </p:nvGrpSpPr>
      <p:grpSpPr>
        <a:xfrm>
          <a:off x="0" y="0"/>
          <a:ext cx="0" cy="0"/>
          <a:chOff x="0" y="0"/>
          <a:chExt cx="0" cy="0"/>
        </a:xfrm>
      </p:grpSpPr>
      <p:sp>
        <p:nvSpPr>
          <p:cNvPr id="112" name="Google Shape;112;p24"/>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24"/>
          <p:cNvSpPr txBox="1"/>
          <p:nvPr>
            <p:ph idx="2" type="title"/>
          </p:nvPr>
        </p:nvSpPr>
        <p:spPr>
          <a:xfrm>
            <a:off x="790887" y="2679550"/>
            <a:ext cx="2263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4"/>
          <p:cNvSpPr txBox="1"/>
          <p:nvPr>
            <p:ph idx="1" type="subTitle"/>
          </p:nvPr>
        </p:nvSpPr>
        <p:spPr>
          <a:xfrm>
            <a:off x="790863" y="3053900"/>
            <a:ext cx="22632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4"/>
          <p:cNvSpPr txBox="1"/>
          <p:nvPr>
            <p:ph idx="3" type="title"/>
          </p:nvPr>
        </p:nvSpPr>
        <p:spPr>
          <a:xfrm>
            <a:off x="3440421" y="2679550"/>
            <a:ext cx="2263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 name="Google Shape;117;p24"/>
          <p:cNvSpPr txBox="1"/>
          <p:nvPr>
            <p:ph idx="4" type="subTitle"/>
          </p:nvPr>
        </p:nvSpPr>
        <p:spPr>
          <a:xfrm>
            <a:off x="3440397" y="3053900"/>
            <a:ext cx="22632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4"/>
          <p:cNvSpPr txBox="1"/>
          <p:nvPr>
            <p:ph idx="5" type="title"/>
          </p:nvPr>
        </p:nvSpPr>
        <p:spPr>
          <a:xfrm>
            <a:off x="6089936" y="2679550"/>
            <a:ext cx="22632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 name="Google Shape;119;p24"/>
          <p:cNvSpPr txBox="1"/>
          <p:nvPr>
            <p:ph idx="6" type="subTitle"/>
          </p:nvPr>
        </p:nvSpPr>
        <p:spPr>
          <a:xfrm>
            <a:off x="6089939" y="3053900"/>
            <a:ext cx="22632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0" name="Shape 120"/>
        <p:cNvGrpSpPr/>
        <p:nvPr/>
      </p:nvGrpSpPr>
      <p:grpSpPr>
        <a:xfrm>
          <a:off x="0" y="0"/>
          <a:ext cx="0" cy="0"/>
          <a:chOff x="0" y="0"/>
          <a:chExt cx="0" cy="0"/>
        </a:xfrm>
      </p:grpSpPr>
      <p:sp>
        <p:nvSpPr>
          <p:cNvPr id="121" name="Google Shape;121;p25"/>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3" name="Google Shape;123;p25"/>
          <p:cNvSpPr txBox="1"/>
          <p:nvPr>
            <p:ph idx="2" type="title"/>
          </p:nvPr>
        </p:nvSpPr>
        <p:spPr>
          <a:xfrm>
            <a:off x="1225988" y="1524050"/>
            <a:ext cx="21765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5"/>
          <p:cNvSpPr txBox="1"/>
          <p:nvPr>
            <p:ph idx="1" type="subTitle"/>
          </p:nvPr>
        </p:nvSpPr>
        <p:spPr>
          <a:xfrm>
            <a:off x="1225988" y="1933500"/>
            <a:ext cx="21765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5"/>
          <p:cNvSpPr txBox="1"/>
          <p:nvPr>
            <p:ph idx="3" type="title"/>
          </p:nvPr>
        </p:nvSpPr>
        <p:spPr>
          <a:xfrm>
            <a:off x="5741504" y="1524050"/>
            <a:ext cx="2176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25"/>
          <p:cNvSpPr txBox="1"/>
          <p:nvPr>
            <p:ph idx="4" type="subTitle"/>
          </p:nvPr>
        </p:nvSpPr>
        <p:spPr>
          <a:xfrm>
            <a:off x="5741499" y="1933500"/>
            <a:ext cx="21765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25"/>
          <p:cNvSpPr txBox="1"/>
          <p:nvPr>
            <p:ph idx="5" type="title"/>
          </p:nvPr>
        </p:nvSpPr>
        <p:spPr>
          <a:xfrm>
            <a:off x="1225988" y="2957450"/>
            <a:ext cx="21765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5"/>
          <p:cNvSpPr txBox="1"/>
          <p:nvPr>
            <p:ph idx="6" type="subTitle"/>
          </p:nvPr>
        </p:nvSpPr>
        <p:spPr>
          <a:xfrm>
            <a:off x="1225988" y="3366900"/>
            <a:ext cx="21765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25"/>
          <p:cNvSpPr txBox="1"/>
          <p:nvPr>
            <p:ph idx="7" type="title"/>
          </p:nvPr>
        </p:nvSpPr>
        <p:spPr>
          <a:xfrm>
            <a:off x="5741504" y="2957450"/>
            <a:ext cx="2176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5"/>
          <p:cNvSpPr txBox="1"/>
          <p:nvPr>
            <p:ph idx="8" type="subTitle"/>
          </p:nvPr>
        </p:nvSpPr>
        <p:spPr>
          <a:xfrm>
            <a:off x="5741499" y="3366900"/>
            <a:ext cx="21765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1" name="Shape 131"/>
        <p:cNvGrpSpPr/>
        <p:nvPr/>
      </p:nvGrpSpPr>
      <p:grpSpPr>
        <a:xfrm>
          <a:off x="0" y="0"/>
          <a:ext cx="0" cy="0"/>
          <a:chOff x="0" y="0"/>
          <a:chExt cx="0" cy="0"/>
        </a:xfrm>
      </p:grpSpPr>
      <p:sp>
        <p:nvSpPr>
          <p:cNvPr id="132" name="Google Shape;132;p26"/>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26"/>
          <p:cNvSpPr txBox="1"/>
          <p:nvPr>
            <p:ph idx="2" type="title"/>
          </p:nvPr>
        </p:nvSpPr>
        <p:spPr>
          <a:xfrm>
            <a:off x="1143400" y="14717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6"/>
          <p:cNvSpPr txBox="1"/>
          <p:nvPr>
            <p:ph idx="1" type="subTitle"/>
          </p:nvPr>
        </p:nvSpPr>
        <p:spPr>
          <a:xfrm>
            <a:off x="1143400" y="19820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6"/>
          <p:cNvSpPr txBox="1"/>
          <p:nvPr>
            <p:ph idx="3" type="title"/>
          </p:nvPr>
        </p:nvSpPr>
        <p:spPr>
          <a:xfrm>
            <a:off x="3578951" y="14717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26"/>
          <p:cNvSpPr txBox="1"/>
          <p:nvPr>
            <p:ph idx="4" type="subTitle"/>
          </p:nvPr>
        </p:nvSpPr>
        <p:spPr>
          <a:xfrm>
            <a:off x="3578951" y="19820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6"/>
          <p:cNvSpPr txBox="1"/>
          <p:nvPr>
            <p:ph idx="5" type="title"/>
          </p:nvPr>
        </p:nvSpPr>
        <p:spPr>
          <a:xfrm>
            <a:off x="1143400" y="28289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6"/>
          <p:cNvSpPr txBox="1"/>
          <p:nvPr>
            <p:ph idx="6" type="subTitle"/>
          </p:nvPr>
        </p:nvSpPr>
        <p:spPr>
          <a:xfrm>
            <a:off x="1143400" y="33392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6"/>
          <p:cNvSpPr txBox="1"/>
          <p:nvPr>
            <p:ph idx="7" type="title"/>
          </p:nvPr>
        </p:nvSpPr>
        <p:spPr>
          <a:xfrm>
            <a:off x="3578951" y="28289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6"/>
          <p:cNvSpPr txBox="1"/>
          <p:nvPr>
            <p:ph idx="8" type="subTitle"/>
          </p:nvPr>
        </p:nvSpPr>
        <p:spPr>
          <a:xfrm>
            <a:off x="3579001" y="33392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6"/>
          <p:cNvSpPr txBox="1"/>
          <p:nvPr>
            <p:ph idx="9" type="title"/>
          </p:nvPr>
        </p:nvSpPr>
        <p:spPr>
          <a:xfrm>
            <a:off x="6014502" y="14717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6"/>
          <p:cNvSpPr txBox="1"/>
          <p:nvPr>
            <p:ph idx="13" type="subTitle"/>
          </p:nvPr>
        </p:nvSpPr>
        <p:spPr>
          <a:xfrm>
            <a:off x="6014502" y="19820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6"/>
          <p:cNvSpPr txBox="1"/>
          <p:nvPr>
            <p:ph idx="14" type="title"/>
          </p:nvPr>
        </p:nvSpPr>
        <p:spPr>
          <a:xfrm>
            <a:off x="6014502" y="28289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6"/>
          <p:cNvSpPr txBox="1"/>
          <p:nvPr>
            <p:ph idx="15" type="subTitle"/>
          </p:nvPr>
        </p:nvSpPr>
        <p:spPr>
          <a:xfrm>
            <a:off x="6014602" y="33392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6" name="Shape 146"/>
        <p:cNvGrpSpPr/>
        <p:nvPr/>
      </p:nvGrpSpPr>
      <p:grpSpPr>
        <a:xfrm>
          <a:off x="0" y="0"/>
          <a:ext cx="0" cy="0"/>
          <a:chOff x="0" y="0"/>
          <a:chExt cx="0" cy="0"/>
        </a:xfrm>
      </p:grpSpPr>
      <p:sp>
        <p:nvSpPr>
          <p:cNvPr id="147" name="Google Shape;147;p27"/>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ph hasCustomPrompt="1" type="title"/>
          </p:nvPr>
        </p:nvSpPr>
        <p:spPr>
          <a:xfrm>
            <a:off x="2245825" y="615600"/>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9" name="Google Shape;149;p27"/>
          <p:cNvSpPr txBox="1"/>
          <p:nvPr>
            <p:ph idx="1" type="subTitle"/>
          </p:nvPr>
        </p:nvSpPr>
        <p:spPr>
          <a:xfrm>
            <a:off x="2245813" y="1180200"/>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0" name="Google Shape;150;p27"/>
          <p:cNvSpPr txBox="1"/>
          <p:nvPr>
            <p:ph hasCustomPrompt="1" idx="2" type="title"/>
          </p:nvPr>
        </p:nvSpPr>
        <p:spPr>
          <a:xfrm>
            <a:off x="2245813" y="1837106"/>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1" name="Google Shape;151;p27"/>
          <p:cNvSpPr txBox="1"/>
          <p:nvPr>
            <p:ph idx="3" type="subTitle"/>
          </p:nvPr>
        </p:nvSpPr>
        <p:spPr>
          <a:xfrm>
            <a:off x="2245825" y="2423819"/>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2" name="Google Shape;152;p27"/>
          <p:cNvSpPr txBox="1"/>
          <p:nvPr>
            <p:ph hasCustomPrompt="1" idx="4" type="title"/>
          </p:nvPr>
        </p:nvSpPr>
        <p:spPr>
          <a:xfrm>
            <a:off x="2245813" y="3058613"/>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3" name="Google Shape;153;p27"/>
          <p:cNvSpPr txBox="1"/>
          <p:nvPr>
            <p:ph idx="5" type="subTitle"/>
          </p:nvPr>
        </p:nvSpPr>
        <p:spPr>
          <a:xfrm>
            <a:off x="2245813" y="3667438"/>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4" name="Shape 154"/>
        <p:cNvGrpSpPr/>
        <p:nvPr/>
      </p:nvGrpSpPr>
      <p:grpSpPr>
        <a:xfrm>
          <a:off x="0" y="0"/>
          <a:ext cx="0" cy="0"/>
          <a:chOff x="0" y="0"/>
          <a:chExt cx="0" cy="0"/>
        </a:xfrm>
      </p:grpSpPr>
      <p:sp>
        <p:nvSpPr>
          <p:cNvPr id="155" name="Google Shape;155;p28"/>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txBox="1"/>
          <p:nvPr>
            <p:ph type="title"/>
          </p:nvPr>
        </p:nvSpPr>
        <p:spPr>
          <a:xfrm>
            <a:off x="2424600" y="539397"/>
            <a:ext cx="4294800" cy="104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28"/>
          <p:cNvSpPr txBox="1"/>
          <p:nvPr>
            <p:ph idx="1" type="subTitle"/>
          </p:nvPr>
        </p:nvSpPr>
        <p:spPr>
          <a:xfrm>
            <a:off x="2854650" y="1434150"/>
            <a:ext cx="3434700" cy="112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28"/>
          <p:cNvSpPr txBox="1"/>
          <p:nvPr/>
        </p:nvSpPr>
        <p:spPr>
          <a:xfrm>
            <a:off x="2038200" y="3362825"/>
            <a:ext cx="5067600" cy="549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ca" sz="1200">
                <a:solidFill>
                  <a:schemeClr val="lt1"/>
                </a:solidFill>
                <a:latin typeface="Oxygen"/>
                <a:ea typeface="Oxygen"/>
                <a:cs typeface="Oxygen"/>
                <a:sym typeface="Oxygen"/>
              </a:rPr>
              <a:t>CREDITS: This presentation template was created by </a:t>
            </a:r>
            <a:r>
              <a:rPr b="1" lang="ca" sz="1200">
                <a:solidFill>
                  <a:schemeClr val="lt1"/>
                </a:solidFill>
                <a:uFill>
                  <a:noFill/>
                </a:uFill>
                <a:latin typeface="Oxygen"/>
                <a:ea typeface="Oxygen"/>
                <a:cs typeface="Oxygen"/>
                <a:sym typeface="Oxygen"/>
                <a:hlinkClick r:id="rId2">
                  <a:extLst>
                    <a:ext uri="{A12FA001-AC4F-418D-AE19-62706E023703}">
                      <ahyp:hlinkClr val="tx"/>
                    </a:ext>
                  </a:extLst>
                </a:hlinkClick>
              </a:rPr>
              <a:t>Slidesgo</a:t>
            </a:r>
            <a:r>
              <a:rPr lang="ca" sz="1200">
                <a:solidFill>
                  <a:schemeClr val="lt1"/>
                </a:solidFill>
                <a:latin typeface="Oxygen"/>
                <a:ea typeface="Oxygen"/>
                <a:cs typeface="Oxygen"/>
                <a:sym typeface="Oxygen"/>
              </a:rPr>
              <a:t>, including icons by </a:t>
            </a:r>
            <a:r>
              <a:rPr b="1" lang="ca" sz="1200">
                <a:solidFill>
                  <a:schemeClr val="lt1"/>
                </a:solidFill>
                <a:uFill>
                  <a:noFill/>
                </a:uFill>
                <a:latin typeface="Oxygen"/>
                <a:ea typeface="Oxygen"/>
                <a:cs typeface="Oxygen"/>
                <a:sym typeface="Oxygen"/>
                <a:hlinkClick r:id="rId3">
                  <a:extLst>
                    <a:ext uri="{A12FA001-AC4F-418D-AE19-62706E023703}">
                      <ahyp:hlinkClr val="tx"/>
                    </a:ext>
                  </a:extLst>
                </a:hlinkClick>
              </a:rPr>
              <a:t>Flaticon</a:t>
            </a:r>
            <a:r>
              <a:rPr b="1" lang="ca" sz="1200">
                <a:solidFill>
                  <a:schemeClr val="lt1"/>
                </a:solidFill>
                <a:latin typeface="Oxygen"/>
                <a:ea typeface="Oxygen"/>
                <a:cs typeface="Oxygen"/>
                <a:sym typeface="Oxygen"/>
              </a:rPr>
              <a:t> </a:t>
            </a:r>
            <a:r>
              <a:rPr lang="ca" sz="1200">
                <a:solidFill>
                  <a:schemeClr val="lt1"/>
                </a:solidFill>
                <a:latin typeface="Oxygen"/>
                <a:ea typeface="Oxygen"/>
                <a:cs typeface="Oxygen"/>
                <a:sym typeface="Oxygen"/>
              </a:rPr>
              <a:t>and infographics &amp; images by </a:t>
            </a:r>
            <a:r>
              <a:rPr b="1" lang="ca" sz="1200">
                <a:solidFill>
                  <a:schemeClr val="lt1"/>
                </a:solidFill>
                <a:uFill>
                  <a:noFill/>
                </a:uFill>
                <a:latin typeface="Oxygen"/>
                <a:ea typeface="Oxygen"/>
                <a:cs typeface="Oxygen"/>
                <a:sym typeface="Oxygen"/>
                <a:hlinkClick r:id="rId4">
                  <a:extLst>
                    <a:ext uri="{A12FA001-AC4F-418D-AE19-62706E023703}">
                      <ahyp:hlinkClr val="tx"/>
                    </a:ext>
                  </a:extLst>
                </a:hlinkClick>
              </a:rPr>
              <a:t>Freepik</a:t>
            </a:r>
            <a:endParaRPr b="1" sz="1200">
              <a:solidFill>
                <a:schemeClr val="lt1"/>
              </a:solidFill>
              <a:latin typeface="Oxygen"/>
              <a:ea typeface="Oxygen"/>
              <a:cs typeface="Oxygen"/>
              <a:sym typeface="Oxyge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9" name="Shape 159"/>
        <p:cNvGrpSpPr/>
        <p:nvPr/>
      </p:nvGrpSpPr>
      <p:grpSpPr>
        <a:xfrm>
          <a:off x="0" y="0"/>
          <a:ext cx="0" cy="0"/>
          <a:chOff x="0" y="0"/>
          <a:chExt cx="0" cy="0"/>
        </a:xfrm>
      </p:grpSpPr>
      <p:sp>
        <p:nvSpPr>
          <p:cNvPr id="160" name="Google Shape;160;p29"/>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1" name="Shape 161"/>
        <p:cNvGrpSpPr/>
        <p:nvPr/>
      </p:nvGrpSpPr>
      <p:grpSpPr>
        <a:xfrm>
          <a:off x="0" y="0"/>
          <a:ext cx="0" cy="0"/>
          <a:chOff x="0" y="0"/>
          <a:chExt cx="0" cy="0"/>
        </a:xfrm>
      </p:grpSpPr>
      <p:sp>
        <p:nvSpPr>
          <p:cNvPr id="162" name="Google Shape;162;p30"/>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30"/>
          <p:cNvGrpSpPr/>
          <p:nvPr/>
        </p:nvGrpSpPr>
        <p:grpSpPr>
          <a:xfrm>
            <a:off x="5545563" y="1757649"/>
            <a:ext cx="2432085" cy="3122273"/>
            <a:chOff x="1548913" y="1733624"/>
            <a:chExt cx="2432085" cy="3122273"/>
          </a:xfrm>
        </p:grpSpPr>
        <p:sp>
          <p:nvSpPr>
            <p:cNvPr id="164" name="Google Shape;164;p30"/>
            <p:cNvSpPr/>
            <p:nvPr/>
          </p:nvSpPr>
          <p:spPr>
            <a:xfrm flipH="1">
              <a:off x="2470189" y="3047885"/>
              <a:ext cx="542852" cy="250624"/>
            </a:xfrm>
            <a:custGeom>
              <a:rect b="b" l="l" r="r" t="t"/>
              <a:pathLst>
                <a:path extrusionOk="0" h="4337" w="8838">
                  <a:moveTo>
                    <a:pt x="2535" y="1"/>
                  </a:moveTo>
                  <a:lnTo>
                    <a:pt x="0" y="2470"/>
                  </a:lnTo>
                  <a:lnTo>
                    <a:pt x="130" y="2566"/>
                  </a:lnTo>
                  <a:lnTo>
                    <a:pt x="356" y="2730"/>
                  </a:lnTo>
                  <a:cubicBezTo>
                    <a:pt x="520" y="2860"/>
                    <a:pt x="650" y="2956"/>
                    <a:pt x="811" y="3055"/>
                  </a:cubicBezTo>
                  <a:lnTo>
                    <a:pt x="1300" y="3346"/>
                  </a:lnTo>
                  <a:lnTo>
                    <a:pt x="1820" y="3574"/>
                  </a:lnTo>
                  <a:cubicBezTo>
                    <a:pt x="1981" y="3671"/>
                    <a:pt x="2145" y="3736"/>
                    <a:pt x="2340" y="3801"/>
                  </a:cubicBezTo>
                  <a:cubicBezTo>
                    <a:pt x="2405" y="3834"/>
                    <a:pt x="2501" y="3866"/>
                    <a:pt x="2600" y="3899"/>
                  </a:cubicBezTo>
                  <a:lnTo>
                    <a:pt x="2859" y="3964"/>
                  </a:lnTo>
                  <a:lnTo>
                    <a:pt x="3119" y="4060"/>
                  </a:lnTo>
                  <a:lnTo>
                    <a:pt x="3249" y="4094"/>
                  </a:lnTo>
                  <a:lnTo>
                    <a:pt x="3379" y="4125"/>
                  </a:lnTo>
                  <a:cubicBezTo>
                    <a:pt x="3540" y="4159"/>
                    <a:pt x="3735" y="4190"/>
                    <a:pt x="3899" y="4224"/>
                  </a:cubicBezTo>
                  <a:cubicBezTo>
                    <a:pt x="4383" y="4301"/>
                    <a:pt x="4863" y="4336"/>
                    <a:pt x="5335" y="4336"/>
                  </a:cubicBezTo>
                  <a:cubicBezTo>
                    <a:pt x="6259" y="4336"/>
                    <a:pt x="7154" y="4200"/>
                    <a:pt x="7993" y="3964"/>
                  </a:cubicBezTo>
                  <a:cubicBezTo>
                    <a:pt x="8479" y="3834"/>
                    <a:pt x="8838" y="3379"/>
                    <a:pt x="8838" y="2826"/>
                  </a:cubicBezTo>
                  <a:cubicBezTo>
                    <a:pt x="8804" y="2176"/>
                    <a:pt x="8284" y="1690"/>
                    <a:pt x="7668" y="1690"/>
                  </a:cubicBezTo>
                  <a:lnTo>
                    <a:pt x="7634" y="1690"/>
                  </a:lnTo>
                  <a:cubicBezTo>
                    <a:pt x="6529" y="1690"/>
                    <a:pt x="5490" y="1560"/>
                    <a:pt x="4580" y="1235"/>
                  </a:cubicBezTo>
                  <a:cubicBezTo>
                    <a:pt x="4125" y="1071"/>
                    <a:pt x="3704" y="845"/>
                    <a:pt x="3314" y="585"/>
                  </a:cubicBezTo>
                  <a:cubicBezTo>
                    <a:pt x="3021" y="422"/>
                    <a:pt x="2794" y="227"/>
                    <a:pt x="2535"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flipH="1">
              <a:off x="2857335" y="2598992"/>
              <a:ext cx="444822" cy="591628"/>
            </a:xfrm>
            <a:custGeom>
              <a:rect b="b" l="l" r="r" t="t"/>
              <a:pathLst>
                <a:path extrusionOk="0" h="10238" w="7242">
                  <a:moveTo>
                    <a:pt x="1097" y="0"/>
                  </a:moveTo>
                  <a:cubicBezTo>
                    <a:pt x="0" y="0"/>
                    <a:pt x="129" y="1554"/>
                    <a:pt x="320" y="2700"/>
                  </a:cubicBezTo>
                  <a:cubicBezTo>
                    <a:pt x="354" y="2861"/>
                    <a:pt x="354" y="2926"/>
                    <a:pt x="385" y="3025"/>
                  </a:cubicBezTo>
                  <a:cubicBezTo>
                    <a:pt x="419" y="3121"/>
                    <a:pt x="419" y="3220"/>
                    <a:pt x="450" y="3316"/>
                  </a:cubicBezTo>
                  <a:cubicBezTo>
                    <a:pt x="484" y="3480"/>
                    <a:pt x="549" y="3675"/>
                    <a:pt x="580" y="3836"/>
                  </a:cubicBezTo>
                  <a:cubicBezTo>
                    <a:pt x="679" y="4195"/>
                    <a:pt x="809" y="4520"/>
                    <a:pt x="939" y="4845"/>
                  </a:cubicBezTo>
                  <a:cubicBezTo>
                    <a:pt x="1198" y="5526"/>
                    <a:pt x="1490" y="6175"/>
                    <a:pt x="1848" y="6794"/>
                  </a:cubicBezTo>
                  <a:cubicBezTo>
                    <a:pt x="2204" y="7410"/>
                    <a:pt x="2594" y="8028"/>
                    <a:pt x="3049" y="8613"/>
                  </a:cubicBezTo>
                  <a:cubicBezTo>
                    <a:pt x="3504" y="9164"/>
                    <a:pt x="4058" y="9684"/>
                    <a:pt x="4609" y="10173"/>
                  </a:cubicBezTo>
                  <a:lnTo>
                    <a:pt x="4707" y="10238"/>
                  </a:lnTo>
                  <a:lnTo>
                    <a:pt x="7242" y="7769"/>
                  </a:lnTo>
                  <a:cubicBezTo>
                    <a:pt x="7143" y="7670"/>
                    <a:pt x="7047" y="7540"/>
                    <a:pt x="6948" y="7444"/>
                  </a:cubicBezTo>
                  <a:cubicBezTo>
                    <a:pt x="6363" y="6825"/>
                    <a:pt x="5908" y="6110"/>
                    <a:pt x="5552" y="5364"/>
                  </a:cubicBezTo>
                  <a:cubicBezTo>
                    <a:pt x="5292" y="4746"/>
                    <a:pt x="4349" y="1726"/>
                    <a:pt x="4188" y="1432"/>
                  </a:cubicBezTo>
                  <a:cubicBezTo>
                    <a:pt x="3699" y="457"/>
                    <a:pt x="2433" y="67"/>
                    <a:pt x="1165" y="2"/>
                  </a:cubicBezTo>
                  <a:cubicBezTo>
                    <a:pt x="1142" y="1"/>
                    <a:pt x="1119" y="0"/>
                    <a:pt x="1097"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flipH="1">
              <a:off x="3003091" y="4172430"/>
              <a:ext cx="459072" cy="683453"/>
            </a:xfrm>
            <a:custGeom>
              <a:rect b="b" l="l" r="r" t="t"/>
              <a:pathLst>
                <a:path extrusionOk="0" h="11827" w="7474">
                  <a:moveTo>
                    <a:pt x="7182" y="0"/>
                  </a:moveTo>
                  <a:lnTo>
                    <a:pt x="1" y="294"/>
                  </a:lnTo>
                  <a:lnTo>
                    <a:pt x="1009" y="11827"/>
                  </a:lnTo>
                  <a:lnTo>
                    <a:pt x="6499" y="11827"/>
                  </a:lnTo>
                  <a:cubicBezTo>
                    <a:pt x="6824" y="9521"/>
                    <a:pt x="7182" y="6987"/>
                    <a:pt x="7312" y="5654"/>
                  </a:cubicBezTo>
                  <a:cubicBezTo>
                    <a:pt x="7474" y="3899"/>
                    <a:pt x="7409" y="2114"/>
                    <a:pt x="7312" y="1040"/>
                  </a:cubicBezTo>
                  <a:cubicBezTo>
                    <a:pt x="7247" y="390"/>
                    <a:pt x="7182" y="0"/>
                    <a:pt x="7182"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flipH="1">
              <a:off x="3012980" y="4172430"/>
              <a:ext cx="449183" cy="683453"/>
            </a:xfrm>
            <a:custGeom>
              <a:rect b="b" l="l" r="r" t="t"/>
              <a:pathLst>
                <a:path extrusionOk="0" h="11827" w="7313">
                  <a:moveTo>
                    <a:pt x="7182" y="0"/>
                  </a:moveTo>
                  <a:lnTo>
                    <a:pt x="1" y="294"/>
                  </a:lnTo>
                  <a:lnTo>
                    <a:pt x="1009" y="11827"/>
                  </a:lnTo>
                  <a:lnTo>
                    <a:pt x="1854" y="11827"/>
                  </a:lnTo>
                  <a:cubicBezTo>
                    <a:pt x="1885" y="10852"/>
                    <a:pt x="2015" y="9877"/>
                    <a:pt x="2080" y="8936"/>
                  </a:cubicBezTo>
                  <a:cubicBezTo>
                    <a:pt x="2210" y="7182"/>
                    <a:pt x="2309" y="5459"/>
                    <a:pt x="2439" y="3738"/>
                  </a:cubicBezTo>
                  <a:cubicBezTo>
                    <a:pt x="2504" y="2633"/>
                    <a:pt x="3349" y="1724"/>
                    <a:pt x="4419" y="1529"/>
                  </a:cubicBezTo>
                  <a:lnTo>
                    <a:pt x="7312" y="1040"/>
                  </a:lnTo>
                  <a:cubicBezTo>
                    <a:pt x="7247" y="390"/>
                    <a:pt x="7182" y="0"/>
                    <a:pt x="7182"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flipH="1">
              <a:off x="3344231" y="4144345"/>
              <a:ext cx="501085" cy="711537"/>
            </a:xfrm>
            <a:custGeom>
              <a:rect b="b" l="l" r="r" t="t"/>
              <a:pathLst>
                <a:path extrusionOk="0" h="12313" w="8158">
                  <a:moveTo>
                    <a:pt x="295" y="0"/>
                  </a:moveTo>
                  <a:lnTo>
                    <a:pt x="295" y="0"/>
                  </a:lnTo>
                  <a:cubicBezTo>
                    <a:pt x="360" y="195"/>
                    <a:pt x="1" y="6659"/>
                    <a:pt x="131" y="8448"/>
                  </a:cubicBezTo>
                  <a:cubicBezTo>
                    <a:pt x="165" y="9292"/>
                    <a:pt x="360" y="10883"/>
                    <a:pt x="555" y="12313"/>
                  </a:cubicBezTo>
                  <a:lnTo>
                    <a:pt x="6663" y="12313"/>
                  </a:lnTo>
                  <a:cubicBezTo>
                    <a:pt x="7214" y="7894"/>
                    <a:pt x="8157" y="520"/>
                    <a:pt x="8157" y="520"/>
                  </a:cubicBezTo>
                  <a:lnTo>
                    <a:pt x="6109" y="390"/>
                  </a:lnTo>
                  <a:lnTo>
                    <a:pt x="295" y="0"/>
                  </a:ln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flipH="1">
              <a:off x="3342327" y="4144345"/>
              <a:ext cx="502989" cy="711537"/>
            </a:xfrm>
            <a:custGeom>
              <a:rect b="b" l="l" r="r" t="t"/>
              <a:pathLst>
                <a:path extrusionOk="0" h="12313" w="8189">
                  <a:moveTo>
                    <a:pt x="295" y="0"/>
                  </a:moveTo>
                  <a:lnTo>
                    <a:pt x="295" y="0"/>
                  </a:lnTo>
                  <a:cubicBezTo>
                    <a:pt x="360" y="195"/>
                    <a:pt x="1" y="6659"/>
                    <a:pt x="131" y="8448"/>
                  </a:cubicBezTo>
                  <a:cubicBezTo>
                    <a:pt x="165" y="9292"/>
                    <a:pt x="360" y="10883"/>
                    <a:pt x="555" y="12313"/>
                  </a:cubicBezTo>
                  <a:lnTo>
                    <a:pt x="1106" y="12313"/>
                  </a:lnTo>
                  <a:cubicBezTo>
                    <a:pt x="1009" y="10137"/>
                    <a:pt x="976" y="7894"/>
                    <a:pt x="1171" y="5685"/>
                  </a:cubicBezTo>
                  <a:cubicBezTo>
                    <a:pt x="1296" y="4053"/>
                    <a:pt x="1907" y="2299"/>
                    <a:pt x="3795" y="2299"/>
                  </a:cubicBezTo>
                  <a:cubicBezTo>
                    <a:pt x="3861" y="2299"/>
                    <a:pt x="3929" y="2301"/>
                    <a:pt x="3998" y="2306"/>
                  </a:cubicBezTo>
                  <a:lnTo>
                    <a:pt x="7897" y="2600"/>
                  </a:lnTo>
                  <a:lnTo>
                    <a:pt x="8188" y="910"/>
                  </a:lnTo>
                  <a:lnTo>
                    <a:pt x="6109" y="390"/>
                  </a:lnTo>
                  <a:lnTo>
                    <a:pt x="295" y="0"/>
                  </a:ln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flipH="1">
              <a:off x="2967159" y="2552242"/>
              <a:ext cx="912001" cy="1676589"/>
            </a:xfrm>
            <a:custGeom>
              <a:rect b="b" l="l" r="r" t="t"/>
              <a:pathLst>
                <a:path extrusionOk="0" h="29013" w="14848">
                  <a:moveTo>
                    <a:pt x="8869" y="0"/>
                  </a:moveTo>
                  <a:lnTo>
                    <a:pt x="4646" y="32"/>
                  </a:lnTo>
                  <a:lnTo>
                    <a:pt x="2241" y="650"/>
                  </a:lnTo>
                  <a:cubicBezTo>
                    <a:pt x="2241" y="650"/>
                    <a:pt x="2210" y="4484"/>
                    <a:pt x="2306" y="6594"/>
                  </a:cubicBezTo>
                  <a:cubicBezTo>
                    <a:pt x="2340" y="7148"/>
                    <a:pt x="2371" y="7569"/>
                    <a:pt x="2436" y="7798"/>
                  </a:cubicBezTo>
                  <a:cubicBezTo>
                    <a:pt x="2665" y="8902"/>
                    <a:pt x="3151" y="14166"/>
                    <a:pt x="3151" y="14881"/>
                  </a:cubicBezTo>
                  <a:cubicBezTo>
                    <a:pt x="3151" y="15302"/>
                    <a:pt x="2145" y="19395"/>
                    <a:pt x="1267" y="22904"/>
                  </a:cubicBezTo>
                  <a:cubicBezTo>
                    <a:pt x="586" y="25602"/>
                    <a:pt x="1" y="27972"/>
                    <a:pt x="1" y="27972"/>
                  </a:cubicBezTo>
                  <a:cubicBezTo>
                    <a:pt x="1" y="27972"/>
                    <a:pt x="3671" y="28786"/>
                    <a:pt x="6465" y="28981"/>
                  </a:cubicBezTo>
                  <a:cubicBezTo>
                    <a:pt x="6779" y="29003"/>
                    <a:pt x="7127" y="29012"/>
                    <a:pt x="7497" y="29012"/>
                  </a:cubicBezTo>
                  <a:cubicBezTo>
                    <a:pt x="10459" y="29012"/>
                    <a:pt x="14847" y="28396"/>
                    <a:pt x="14847" y="28396"/>
                  </a:cubicBezTo>
                  <a:cubicBezTo>
                    <a:pt x="14847" y="28396"/>
                    <a:pt x="14587" y="25763"/>
                    <a:pt x="14296" y="24952"/>
                  </a:cubicBezTo>
                  <a:cubicBezTo>
                    <a:pt x="14036" y="24139"/>
                    <a:pt x="12412" y="14587"/>
                    <a:pt x="12412" y="14587"/>
                  </a:cubicBezTo>
                  <a:cubicBezTo>
                    <a:pt x="12412" y="14587"/>
                    <a:pt x="14392" y="8414"/>
                    <a:pt x="14296" y="8123"/>
                  </a:cubicBezTo>
                  <a:cubicBezTo>
                    <a:pt x="14133" y="7504"/>
                    <a:pt x="11858" y="1105"/>
                    <a:pt x="11208" y="746"/>
                  </a:cubicBezTo>
                  <a:cubicBezTo>
                    <a:pt x="10559" y="356"/>
                    <a:pt x="8869" y="0"/>
                    <a:pt x="8869"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flipH="1">
              <a:off x="3001003" y="2807547"/>
              <a:ext cx="778346" cy="1134080"/>
            </a:xfrm>
            <a:custGeom>
              <a:rect b="b" l="l" r="r" t="t"/>
              <a:pathLst>
                <a:path extrusionOk="0" h="19625" w="12672">
                  <a:moveTo>
                    <a:pt x="1526" y="1"/>
                  </a:moveTo>
                  <a:lnTo>
                    <a:pt x="681" y="2176"/>
                  </a:lnTo>
                  <a:cubicBezTo>
                    <a:pt x="715" y="2730"/>
                    <a:pt x="746" y="3151"/>
                    <a:pt x="811" y="3380"/>
                  </a:cubicBezTo>
                  <a:cubicBezTo>
                    <a:pt x="1040" y="4484"/>
                    <a:pt x="1526" y="9748"/>
                    <a:pt x="1526" y="10463"/>
                  </a:cubicBezTo>
                  <a:cubicBezTo>
                    <a:pt x="1526" y="10884"/>
                    <a:pt x="876" y="13938"/>
                    <a:pt x="0" y="17415"/>
                  </a:cubicBezTo>
                  <a:lnTo>
                    <a:pt x="6888" y="19625"/>
                  </a:lnTo>
                  <a:lnTo>
                    <a:pt x="9389" y="10463"/>
                  </a:lnTo>
                  <a:lnTo>
                    <a:pt x="10787" y="10169"/>
                  </a:lnTo>
                  <a:cubicBezTo>
                    <a:pt x="10787" y="10169"/>
                    <a:pt x="12573" y="5134"/>
                    <a:pt x="12671" y="3705"/>
                  </a:cubicBezTo>
                  <a:lnTo>
                    <a:pt x="12671" y="3705"/>
                  </a:lnTo>
                  <a:cubicBezTo>
                    <a:pt x="12350" y="4301"/>
                    <a:pt x="11705" y="4525"/>
                    <a:pt x="10998" y="4525"/>
                  </a:cubicBezTo>
                  <a:cubicBezTo>
                    <a:pt x="10704" y="4525"/>
                    <a:pt x="10400" y="4486"/>
                    <a:pt x="10103" y="4419"/>
                  </a:cubicBezTo>
                  <a:cubicBezTo>
                    <a:pt x="9529" y="4275"/>
                    <a:pt x="8904" y="3980"/>
                    <a:pt x="8317" y="3980"/>
                  </a:cubicBezTo>
                  <a:cubicBezTo>
                    <a:pt x="8240" y="3980"/>
                    <a:pt x="8164" y="3985"/>
                    <a:pt x="8089" y="3996"/>
                  </a:cubicBezTo>
                  <a:cubicBezTo>
                    <a:pt x="6724" y="4160"/>
                    <a:pt x="6075" y="4906"/>
                    <a:pt x="4905" y="4906"/>
                  </a:cubicBezTo>
                  <a:cubicBezTo>
                    <a:pt x="3964" y="4906"/>
                    <a:pt x="3086" y="4874"/>
                    <a:pt x="2729" y="3640"/>
                  </a:cubicBezTo>
                  <a:cubicBezTo>
                    <a:pt x="2600" y="3185"/>
                    <a:pt x="1526" y="1"/>
                    <a:pt x="152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flipH="1">
              <a:off x="3066970" y="3038408"/>
              <a:ext cx="768273" cy="843120"/>
            </a:xfrm>
            <a:custGeom>
              <a:rect b="b" l="l" r="r" t="t"/>
              <a:pathLst>
                <a:path extrusionOk="0" h="14590" w="12508">
                  <a:moveTo>
                    <a:pt x="4874" y="1"/>
                  </a:moveTo>
                  <a:lnTo>
                    <a:pt x="2145" y="6304"/>
                  </a:lnTo>
                  <a:lnTo>
                    <a:pt x="682" y="9716"/>
                  </a:lnTo>
                  <a:lnTo>
                    <a:pt x="1" y="11307"/>
                  </a:lnTo>
                  <a:lnTo>
                    <a:pt x="7668" y="14590"/>
                  </a:lnTo>
                  <a:lnTo>
                    <a:pt x="9129" y="11177"/>
                  </a:lnTo>
                  <a:lnTo>
                    <a:pt x="9454" y="10397"/>
                  </a:lnTo>
                  <a:lnTo>
                    <a:pt x="12508" y="3284"/>
                  </a:lnTo>
                  <a:lnTo>
                    <a:pt x="4874"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flipH="1">
              <a:off x="3254555" y="3402642"/>
              <a:ext cx="538860" cy="285875"/>
            </a:xfrm>
            <a:custGeom>
              <a:rect b="b" l="l" r="r" t="t"/>
              <a:pathLst>
                <a:path extrusionOk="0" h="4947" w="8773">
                  <a:moveTo>
                    <a:pt x="1464" y="1"/>
                  </a:moveTo>
                  <a:lnTo>
                    <a:pt x="1" y="3413"/>
                  </a:lnTo>
                  <a:cubicBezTo>
                    <a:pt x="520" y="3445"/>
                    <a:pt x="1040" y="3543"/>
                    <a:pt x="1560" y="3575"/>
                  </a:cubicBezTo>
                  <a:cubicBezTo>
                    <a:pt x="2015" y="3640"/>
                    <a:pt x="2470" y="3608"/>
                    <a:pt x="2894" y="3705"/>
                  </a:cubicBezTo>
                  <a:cubicBezTo>
                    <a:pt x="3899" y="3899"/>
                    <a:pt x="4843" y="4159"/>
                    <a:pt x="5818" y="4419"/>
                  </a:cubicBezTo>
                  <a:cubicBezTo>
                    <a:pt x="5948" y="4453"/>
                    <a:pt x="6044" y="4484"/>
                    <a:pt x="6142" y="4549"/>
                  </a:cubicBezTo>
                  <a:cubicBezTo>
                    <a:pt x="6564" y="4679"/>
                    <a:pt x="6953" y="4809"/>
                    <a:pt x="7377" y="4874"/>
                  </a:cubicBezTo>
                  <a:cubicBezTo>
                    <a:pt x="7464" y="4874"/>
                    <a:pt x="7882" y="4947"/>
                    <a:pt x="8170" y="4947"/>
                  </a:cubicBezTo>
                  <a:cubicBezTo>
                    <a:pt x="8315" y="4947"/>
                    <a:pt x="8426" y="4929"/>
                    <a:pt x="8448" y="4874"/>
                  </a:cubicBezTo>
                  <a:lnTo>
                    <a:pt x="8773" y="4094"/>
                  </a:lnTo>
                  <a:lnTo>
                    <a:pt x="8482" y="3283"/>
                  </a:lnTo>
                  <a:lnTo>
                    <a:pt x="1464"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flipH="1">
              <a:off x="3150751" y="3447717"/>
              <a:ext cx="389112" cy="241205"/>
            </a:xfrm>
            <a:custGeom>
              <a:rect b="b" l="l" r="r" t="t"/>
              <a:pathLst>
                <a:path extrusionOk="0" h="4174" w="6335">
                  <a:moveTo>
                    <a:pt x="941" y="1"/>
                  </a:moveTo>
                  <a:cubicBezTo>
                    <a:pt x="681" y="619"/>
                    <a:pt x="325" y="1204"/>
                    <a:pt x="0" y="1820"/>
                  </a:cubicBezTo>
                  <a:cubicBezTo>
                    <a:pt x="845" y="2145"/>
                    <a:pt x="1461" y="2405"/>
                    <a:pt x="1461" y="2405"/>
                  </a:cubicBezTo>
                  <a:cubicBezTo>
                    <a:pt x="1690" y="2633"/>
                    <a:pt x="1755" y="2958"/>
                    <a:pt x="1981" y="3184"/>
                  </a:cubicBezTo>
                  <a:cubicBezTo>
                    <a:pt x="2241" y="3444"/>
                    <a:pt x="2534" y="3639"/>
                    <a:pt x="2825" y="3803"/>
                  </a:cubicBezTo>
                  <a:cubicBezTo>
                    <a:pt x="3272" y="4025"/>
                    <a:pt x="3793" y="4173"/>
                    <a:pt x="4304" y="4173"/>
                  </a:cubicBezTo>
                  <a:cubicBezTo>
                    <a:pt x="4463" y="4173"/>
                    <a:pt x="4621" y="4159"/>
                    <a:pt x="4775" y="4128"/>
                  </a:cubicBezTo>
                  <a:cubicBezTo>
                    <a:pt x="5328" y="3998"/>
                    <a:pt x="5749" y="3218"/>
                    <a:pt x="5978" y="2795"/>
                  </a:cubicBezTo>
                  <a:cubicBezTo>
                    <a:pt x="6043" y="2665"/>
                    <a:pt x="6108" y="2535"/>
                    <a:pt x="6139" y="2405"/>
                  </a:cubicBezTo>
                  <a:cubicBezTo>
                    <a:pt x="6173" y="2049"/>
                    <a:pt x="5749" y="1560"/>
                    <a:pt x="5555" y="1269"/>
                  </a:cubicBezTo>
                  <a:cubicBezTo>
                    <a:pt x="5718" y="1269"/>
                    <a:pt x="5879" y="1235"/>
                    <a:pt x="5978" y="1204"/>
                  </a:cubicBezTo>
                  <a:cubicBezTo>
                    <a:pt x="6139" y="1105"/>
                    <a:pt x="6334" y="780"/>
                    <a:pt x="6303" y="619"/>
                  </a:cubicBezTo>
                  <a:cubicBezTo>
                    <a:pt x="6303" y="585"/>
                    <a:pt x="6269" y="554"/>
                    <a:pt x="6238" y="554"/>
                  </a:cubicBezTo>
                  <a:cubicBezTo>
                    <a:pt x="6187" y="557"/>
                    <a:pt x="6136" y="559"/>
                    <a:pt x="6086" y="559"/>
                  </a:cubicBezTo>
                  <a:cubicBezTo>
                    <a:pt x="5654" y="559"/>
                    <a:pt x="5247" y="449"/>
                    <a:pt x="4840" y="390"/>
                  </a:cubicBezTo>
                  <a:cubicBezTo>
                    <a:pt x="4713" y="375"/>
                    <a:pt x="4590" y="368"/>
                    <a:pt x="4470" y="368"/>
                  </a:cubicBezTo>
                  <a:cubicBezTo>
                    <a:pt x="3847" y="368"/>
                    <a:pt x="3289" y="557"/>
                    <a:pt x="2664" y="749"/>
                  </a:cubicBezTo>
                  <a:cubicBezTo>
                    <a:pt x="2664" y="749"/>
                    <a:pt x="1820" y="424"/>
                    <a:pt x="94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flipH="1">
              <a:off x="3362290" y="3447717"/>
              <a:ext cx="177572" cy="176541"/>
            </a:xfrm>
            <a:custGeom>
              <a:rect b="b" l="l" r="r" t="t"/>
              <a:pathLst>
                <a:path extrusionOk="0" h="3055" w="2891">
                  <a:moveTo>
                    <a:pt x="941" y="1"/>
                  </a:moveTo>
                  <a:cubicBezTo>
                    <a:pt x="681" y="619"/>
                    <a:pt x="325" y="1204"/>
                    <a:pt x="0" y="1820"/>
                  </a:cubicBezTo>
                  <a:cubicBezTo>
                    <a:pt x="845" y="2145"/>
                    <a:pt x="1461" y="2405"/>
                    <a:pt x="1461" y="2405"/>
                  </a:cubicBezTo>
                  <a:cubicBezTo>
                    <a:pt x="1625" y="2600"/>
                    <a:pt x="1721" y="2828"/>
                    <a:pt x="1885" y="3055"/>
                  </a:cubicBezTo>
                  <a:cubicBezTo>
                    <a:pt x="1949" y="2763"/>
                    <a:pt x="2014" y="2439"/>
                    <a:pt x="2111" y="2179"/>
                  </a:cubicBezTo>
                  <a:cubicBezTo>
                    <a:pt x="2274" y="1659"/>
                    <a:pt x="2534" y="1105"/>
                    <a:pt x="2890" y="684"/>
                  </a:cubicBezTo>
                  <a:lnTo>
                    <a:pt x="2890" y="684"/>
                  </a:lnTo>
                  <a:cubicBezTo>
                    <a:pt x="2825" y="715"/>
                    <a:pt x="2760" y="715"/>
                    <a:pt x="2664" y="749"/>
                  </a:cubicBezTo>
                  <a:cubicBezTo>
                    <a:pt x="2664" y="749"/>
                    <a:pt x="1820" y="424"/>
                    <a:pt x="94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flipH="1">
              <a:off x="3240489" y="2549468"/>
              <a:ext cx="315343" cy="225834"/>
            </a:xfrm>
            <a:custGeom>
              <a:rect b="b" l="l" r="r" t="t"/>
              <a:pathLst>
                <a:path extrusionOk="0" h="3908" w="5134">
                  <a:moveTo>
                    <a:pt x="2566" y="1"/>
                  </a:moveTo>
                  <a:cubicBezTo>
                    <a:pt x="2426" y="1"/>
                    <a:pt x="2285" y="4"/>
                    <a:pt x="2145" y="15"/>
                  </a:cubicBezTo>
                  <a:cubicBezTo>
                    <a:pt x="1721" y="15"/>
                    <a:pt x="1300" y="15"/>
                    <a:pt x="876" y="48"/>
                  </a:cubicBezTo>
                  <a:cubicBezTo>
                    <a:pt x="585" y="80"/>
                    <a:pt x="291" y="80"/>
                    <a:pt x="0" y="80"/>
                  </a:cubicBezTo>
                  <a:lnTo>
                    <a:pt x="0" y="1348"/>
                  </a:lnTo>
                  <a:cubicBezTo>
                    <a:pt x="0" y="1348"/>
                    <a:pt x="377" y="3908"/>
                    <a:pt x="2538" y="3908"/>
                  </a:cubicBezTo>
                  <a:cubicBezTo>
                    <a:pt x="2661" y="3908"/>
                    <a:pt x="2790" y="3900"/>
                    <a:pt x="2924" y="3882"/>
                  </a:cubicBezTo>
                  <a:cubicBezTo>
                    <a:pt x="5134" y="3622"/>
                    <a:pt x="4419" y="1543"/>
                    <a:pt x="4419" y="1543"/>
                  </a:cubicBezTo>
                  <a:lnTo>
                    <a:pt x="4385" y="210"/>
                  </a:lnTo>
                  <a:cubicBezTo>
                    <a:pt x="4094" y="80"/>
                    <a:pt x="3735" y="48"/>
                    <a:pt x="3410" y="15"/>
                  </a:cubicBezTo>
                  <a:cubicBezTo>
                    <a:pt x="3130" y="15"/>
                    <a:pt x="2848" y="1"/>
                    <a:pt x="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flipH="1">
              <a:off x="3266532" y="2377550"/>
              <a:ext cx="259449" cy="367644"/>
            </a:xfrm>
            <a:custGeom>
              <a:rect b="b" l="l" r="r" t="t"/>
              <a:pathLst>
                <a:path extrusionOk="0" h="6362" w="4224">
                  <a:moveTo>
                    <a:pt x="0" y="1"/>
                  </a:moveTo>
                  <a:lnTo>
                    <a:pt x="0" y="4159"/>
                  </a:lnTo>
                  <a:cubicBezTo>
                    <a:pt x="0" y="4159"/>
                    <a:pt x="320" y="6361"/>
                    <a:pt x="2078" y="6361"/>
                  </a:cubicBezTo>
                  <a:cubicBezTo>
                    <a:pt x="2182" y="6361"/>
                    <a:pt x="2291" y="6353"/>
                    <a:pt x="2404" y="6337"/>
                  </a:cubicBezTo>
                  <a:cubicBezTo>
                    <a:pt x="4224" y="6109"/>
                    <a:pt x="3639" y="4323"/>
                    <a:pt x="3639" y="4323"/>
                  </a:cubicBezTo>
                  <a:lnTo>
                    <a:pt x="3478"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flipH="1">
              <a:off x="3162728" y="2240594"/>
              <a:ext cx="165595" cy="557765"/>
            </a:xfrm>
            <a:custGeom>
              <a:rect b="b" l="l" r="r" t="t"/>
              <a:pathLst>
                <a:path extrusionOk="0" h="9652" w="2696">
                  <a:moveTo>
                    <a:pt x="390" y="0"/>
                  </a:moveTo>
                  <a:lnTo>
                    <a:pt x="0" y="9648"/>
                  </a:lnTo>
                  <a:cubicBezTo>
                    <a:pt x="0" y="9648"/>
                    <a:pt x="39" y="9651"/>
                    <a:pt x="108" y="9651"/>
                  </a:cubicBezTo>
                  <a:cubicBezTo>
                    <a:pt x="576" y="9651"/>
                    <a:pt x="2417" y="9503"/>
                    <a:pt x="2500" y="7179"/>
                  </a:cubicBezTo>
                  <a:cubicBezTo>
                    <a:pt x="2695" y="3899"/>
                    <a:pt x="2339" y="811"/>
                    <a:pt x="2339" y="811"/>
                  </a:cubicBezTo>
                  <a:lnTo>
                    <a:pt x="390" y="0"/>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flipH="1">
              <a:off x="3499938" y="2240594"/>
              <a:ext cx="153802" cy="557765"/>
            </a:xfrm>
            <a:custGeom>
              <a:rect b="b" l="l" r="r" t="t"/>
              <a:pathLst>
                <a:path extrusionOk="0" h="9652" w="2504">
                  <a:moveTo>
                    <a:pt x="2114" y="0"/>
                  </a:moveTo>
                  <a:lnTo>
                    <a:pt x="196" y="681"/>
                  </a:lnTo>
                  <a:cubicBezTo>
                    <a:pt x="196" y="681"/>
                    <a:pt x="1" y="3899"/>
                    <a:pt x="196" y="7179"/>
                  </a:cubicBezTo>
                  <a:cubicBezTo>
                    <a:pt x="282" y="9503"/>
                    <a:pt x="1974" y="9651"/>
                    <a:pt x="2405" y="9651"/>
                  </a:cubicBezTo>
                  <a:cubicBezTo>
                    <a:pt x="2468" y="9651"/>
                    <a:pt x="2504" y="9648"/>
                    <a:pt x="2504" y="9648"/>
                  </a:cubicBezTo>
                  <a:lnTo>
                    <a:pt x="2114" y="0"/>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flipH="1">
              <a:off x="3314380" y="2492143"/>
              <a:ext cx="199623" cy="131467"/>
            </a:xfrm>
            <a:custGeom>
              <a:rect b="b" l="l" r="r" t="t"/>
              <a:pathLst>
                <a:path extrusionOk="0" h="2275" w="3250">
                  <a:moveTo>
                    <a:pt x="0" y="1"/>
                  </a:moveTo>
                  <a:lnTo>
                    <a:pt x="65" y="1072"/>
                  </a:lnTo>
                  <a:cubicBezTo>
                    <a:pt x="455" y="1786"/>
                    <a:pt x="975" y="2275"/>
                    <a:pt x="1593" y="2275"/>
                  </a:cubicBezTo>
                  <a:cubicBezTo>
                    <a:pt x="2274" y="2275"/>
                    <a:pt x="2828" y="1755"/>
                    <a:pt x="3184" y="975"/>
                  </a:cubicBezTo>
                  <a:lnTo>
                    <a:pt x="3249" y="1"/>
                  </a:lnTo>
                  <a:close/>
                </a:path>
              </a:pathLst>
            </a:custGeom>
            <a:solidFill>
              <a:srgbClr val="DF9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p:nvPr/>
          </p:nvSpPr>
          <p:spPr>
            <a:xfrm flipH="1">
              <a:off x="3294418" y="2492143"/>
              <a:ext cx="24016" cy="56401"/>
            </a:xfrm>
            <a:custGeom>
              <a:rect b="b" l="l" r="r" t="t"/>
              <a:pathLst>
                <a:path extrusionOk="0" h="976" w="391">
                  <a:moveTo>
                    <a:pt x="65" y="1"/>
                  </a:moveTo>
                  <a:lnTo>
                    <a:pt x="0" y="975"/>
                  </a:lnTo>
                  <a:cubicBezTo>
                    <a:pt x="164" y="682"/>
                    <a:pt x="294" y="357"/>
                    <a:pt x="390" y="1"/>
                  </a:cubicBez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flipH="1">
              <a:off x="3509949" y="2492143"/>
              <a:ext cx="25920" cy="61948"/>
            </a:xfrm>
            <a:custGeom>
              <a:rect b="b" l="l" r="r" t="t"/>
              <a:pathLst>
                <a:path extrusionOk="0" h="1072" w="422">
                  <a:moveTo>
                    <a:pt x="0" y="1"/>
                  </a:moveTo>
                  <a:cubicBezTo>
                    <a:pt x="96" y="391"/>
                    <a:pt x="260" y="747"/>
                    <a:pt x="421" y="1072"/>
                  </a:cubicBezTo>
                  <a:lnTo>
                    <a:pt x="356" y="1"/>
                  </a:ln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flipH="1">
              <a:off x="3236496" y="2086590"/>
              <a:ext cx="351275" cy="471257"/>
            </a:xfrm>
            <a:custGeom>
              <a:rect b="b" l="l" r="r" t="t"/>
              <a:pathLst>
                <a:path extrusionOk="0" h="8155" w="5719">
                  <a:moveTo>
                    <a:pt x="2859" y="1"/>
                  </a:moveTo>
                  <a:cubicBezTo>
                    <a:pt x="1040" y="1"/>
                    <a:pt x="0" y="1625"/>
                    <a:pt x="0" y="3671"/>
                  </a:cubicBezTo>
                  <a:cubicBezTo>
                    <a:pt x="0" y="5685"/>
                    <a:pt x="1040" y="8155"/>
                    <a:pt x="2859" y="8155"/>
                  </a:cubicBezTo>
                  <a:cubicBezTo>
                    <a:pt x="4679" y="8155"/>
                    <a:pt x="5719" y="5685"/>
                    <a:pt x="5719" y="3671"/>
                  </a:cubicBezTo>
                  <a:cubicBezTo>
                    <a:pt x="5719" y="1625"/>
                    <a:pt x="4679" y="1"/>
                    <a:pt x="2859"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flipH="1">
              <a:off x="3238585" y="2169226"/>
              <a:ext cx="351275" cy="388621"/>
            </a:xfrm>
            <a:custGeom>
              <a:rect b="b" l="l" r="r" t="t"/>
              <a:pathLst>
                <a:path extrusionOk="0" h="6725" w="5719">
                  <a:moveTo>
                    <a:pt x="2828" y="1"/>
                  </a:moveTo>
                  <a:cubicBezTo>
                    <a:pt x="2828" y="2"/>
                    <a:pt x="2828" y="3"/>
                    <a:pt x="2828" y="5"/>
                  </a:cubicBezTo>
                  <a:lnTo>
                    <a:pt x="2828" y="5"/>
                  </a:lnTo>
                  <a:cubicBezTo>
                    <a:pt x="2828" y="3"/>
                    <a:pt x="2828" y="2"/>
                    <a:pt x="2828" y="1"/>
                  </a:cubicBezTo>
                  <a:close/>
                  <a:moveTo>
                    <a:pt x="2828" y="5"/>
                  </a:moveTo>
                  <a:lnTo>
                    <a:pt x="2828" y="5"/>
                  </a:lnTo>
                  <a:cubicBezTo>
                    <a:pt x="2782" y="307"/>
                    <a:pt x="1393" y="1950"/>
                    <a:pt x="164" y="2080"/>
                  </a:cubicBezTo>
                  <a:cubicBezTo>
                    <a:pt x="1" y="2111"/>
                    <a:pt x="131" y="2631"/>
                    <a:pt x="131" y="2795"/>
                  </a:cubicBezTo>
                  <a:cubicBezTo>
                    <a:pt x="131" y="4645"/>
                    <a:pt x="1269" y="6725"/>
                    <a:pt x="2925" y="6725"/>
                  </a:cubicBezTo>
                  <a:cubicBezTo>
                    <a:pt x="4679" y="6725"/>
                    <a:pt x="5719" y="4289"/>
                    <a:pt x="5654" y="2405"/>
                  </a:cubicBezTo>
                  <a:cubicBezTo>
                    <a:pt x="5654" y="2275"/>
                    <a:pt x="5493" y="1136"/>
                    <a:pt x="5493" y="1040"/>
                  </a:cubicBezTo>
                  <a:cubicBezTo>
                    <a:pt x="5319" y="1110"/>
                    <a:pt x="5139" y="1141"/>
                    <a:pt x="4958" y="1141"/>
                  </a:cubicBezTo>
                  <a:cubicBezTo>
                    <a:pt x="3904" y="1141"/>
                    <a:pt x="2831" y="113"/>
                    <a:pt x="2828" y="5"/>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flipH="1">
              <a:off x="3382621" y="2380844"/>
              <a:ext cx="61115" cy="19301"/>
            </a:xfrm>
            <a:custGeom>
              <a:rect b="b" l="l" r="r" t="t"/>
              <a:pathLst>
                <a:path extrusionOk="0" h="334" w="995">
                  <a:moveTo>
                    <a:pt x="59" y="0"/>
                  </a:moveTo>
                  <a:cubicBezTo>
                    <a:pt x="17" y="0"/>
                    <a:pt x="0" y="54"/>
                    <a:pt x="26" y="107"/>
                  </a:cubicBezTo>
                  <a:cubicBezTo>
                    <a:pt x="125" y="203"/>
                    <a:pt x="221" y="268"/>
                    <a:pt x="351" y="302"/>
                  </a:cubicBezTo>
                  <a:cubicBezTo>
                    <a:pt x="416" y="333"/>
                    <a:pt x="449" y="333"/>
                    <a:pt x="514" y="333"/>
                  </a:cubicBezTo>
                  <a:cubicBezTo>
                    <a:pt x="546" y="333"/>
                    <a:pt x="611" y="333"/>
                    <a:pt x="644" y="302"/>
                  </a:cubicBezTo>
                  <a:cubicBezTo>
                    <a:pt x="774" y="268"/>
                    <a:pt x="871" y="203"/>
                    <a:pt x="969" y="107"/>
                  </a:cubicBezTo>
                  <a:cubicBezTo>
                    <a:pt x="995" y="54"/>
                    <a:pt x="978" y="0"/>
                    <a:pt x="936" y="0"/>
                  </a:cubicBezTo>
                  <a:cubicBezTo>
                    <a:pt x="926" y="0"/>
                    <a:pt x="916" y="3"/>
                    <a:pt x="904" y="9"/>
                  </a:cubicBezTo>
                  <a:cubicBezTo>
                    <a:pt x="806" y="42"/>
                    <a:pt x="676" y="74"/>
                    <a:pt x="514" y="74"/>
                  </a:cubicBezTo>
                  <a:cubicBezTo>
                    <a:pt x="351" y="74"/>
                    <a:pt x="190" y="42"/>
                    <a:pt x="91" y="9"/>
                  </a:cubicBezTo>
                  <a:cubicBezTo>
                    <a:pt x="79" y="3"/>
                    <a:pt x="69" y="0"/>
                    <a:pt x="5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flipH="1">
              <a:off x="3290425" y="2233081"/>
              <a:ext cx="87896" cy="30049"/>
            </a:xfrm>
            <a:custGeom>
              <a:rect b="b" l="l" r="r" t="t"/>
              <a:pathLst>
                <a:path extrusionOk="0" h="520" w="1431">
                  <a:moveTo>
                    <a:pt x="749" y="0"/>
                  </a:moveTo>
                  <a:cubicBezTo>
                    <a:pt x="619" y="0"/>
                    <a:pt x="455" y="31"/>
                    <a:pt x="325" y="96"/>
                  </a:cubicBezTo>
                  <a:cubicBezTo>
                    <a:pt x="195" y="161"/>
                    <a:pt x="99" y="260"/>
                    <a:pt x="34" y="390"/>
                  </a:cubicBezTo>
                  <a:cubicBezTo>
                    <a:pt x="0" y="421"/>
                    <a:pt x="0" y="455"/>
                    <a:pt x="34" y="486"/>
                  </a:cubicBezTo>
                  <a:lnTo>
                    <a:pt x="99" y="486"/>
                  </a:lnTo>
                  <a:cubicBezTo>
                    <a:pt x="195" y="421"/>
                    <a:pt x="325" y="390"/>
                    <a:pt x="424" y="390"/>
                  </a:cubicBezTo>
                  <a:cubicBezTo>
                    <a:pt x="520" y="356"/>
                    <a:pt x="650" y="356"/>
                    <a:pt x="749" y="356"/>
                  </a:cubicBezTo>
                  <a:cubicBezTo>
                    <a:pt x="845" y="356"/>
                    <a:pt x="944" y="356"/>
                    <a:pt x="1040" y="390"/>
                  </a:cubicBezTo>
                  <a:cubicBezTo>
                    <a:pt x="1139" y="421"/>
                    <a:pt x="1269" y="455"/>
                    <a:pt x="1365" y="520"/>
                  </a:cubicBezTo>
                  <a:cubicBezTo>
                    <a:pt x="1399" y="520"/>
                    <a:pt x="1430" y="520"/>
                    <a:pt x="1430" y="486"/>
                  </a:cubicBezTo>
                  <a:lnTo>
                    <a:pt x="1430" y="455"/>
                  </a:lnTo>
                  <a:cubicBezTo>
                    <a:pt x="1399" y="325"/>
                    <a:pt x="1269" y="195"/>
                    <a:pt x="1170" y="130"/>
                  </a:cubicBezTo>
                  <a:cubicBezTo>
                    <a:pt x="1040" y="65"/>
                    <a:pt x="910" y="0"/>
                    <a:pt x="749"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flipH="1">
              <a:off x="3444043" y="2233081"/>
              <a:ext cx="89923" cy="30049"/>
            </a:xfrm>
            <a:custGeom>
              <a:rect b="b" l="l" r="r" t="t"/>
              <a:pathLst>
                <a:path extrusionOk="0" h="520" w="1464">
                  <a:moveTo>
                    <a:pt x="715" y="0"/>
                  </a:moveTo>
                  <a:cubicBezTo>
                    <a:pt x="554" y="0"/>
                    <a:pt x="424" y="65"/>
                    <a:pt x="294" y="130"/>
                  </a:cubicBezTo>
                  <a:cubicBezTo>
                    <a:pt x="164" y="195"/>
                    <a:pt x="65" y="325"/>
                    <a:pt x="34" y="455"/>
                  </a:cubicBezTo>
                  <a:cubicBezTo>
                    <a:pt x="0" y="455"/>
                    <a:pt x="0" y="486"/>
                    <a:pt x="34" y="486"/>
                  </a:cubicBezTo>
                  <a:cubicBezTo>
                    <a:pt x="34" y="520"/>
                    <a:pt x="65" y="520"/>
                    <a:pt x="99" y="520"/>
                  </a:cubicBezTo>
                  <a:cubicBezTo>
                    <a:pt x="195" y="455"/>
                    <a:pt x="294" y="421"/>
                    <a:pt x="424" y="390"/>
                  </a:cubicBezTo>
                  <a:cubicBezTo>
                    <a:pt x="520" y="356"/>
                    <a:pt x="619" y="356"/>
                    <a:pt x="715" y="356"/>
                  </a:cubicBezTo>
                  <a:cubicBezTo>
                    <a:pt x="814" y="356"/>
                    <a:pt x="944" y="356"/>
                    <a:pt x="1040" y="390"/>
                  </a:cubicBezTo>
                  <a:cubicBezTo>
                    <a:pt x="1139" y="390"/>
                    <a:pt x="1235" y="421"/>
                    <a:pt x="1365" y="486"/>
                  </a:cubicBezTo>
                  <a:lnTo>
                    <a:pt x="1430" y="486"/>
                  </a:lnTo>
                  <a:cubicBezTo>
                    <a:pt x="1430" y="455"/>
                    <a:pt x="1464" y="421"/>
                    <a:pt x="1430" y="390"/>
                  </a:cubicBezTo>
                  <a:cubicBezTo>
                    <a:pt x="1365" y="260"/>
                    <a:pt x="1235" y="161"/>
                    <a:pt x="1105" y="96"/>
                  </a:cubicBezTo>
                  <a:cubicBezTo>
                    <a:pt x="975" y="31"/>
                    <a:pt x="845" y="0"/>
                    <a:pt x="71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flipH="1">
              <a:off x="3182690" y="2016262"/>
              <a:ext cx="273392" cy="295699"/>
            </a:xfrm>
            <a:custGeom>
              <a:rect b="b" l="l" r="r" t="t"/>
              <a:pathLst>
                <a:path extrusionOk="0" h="5117" w="4451">
                  <a:moveTo>
                    <a:pt x="1153" y="0"/>
                  </a:moveTo>
                  <a:cubicBezTo>
                    <a:pt x="991" y="0"/>
                    <a:pt x="823" y="16"/>
                    <a:pt x="650" y="48"/>
                  </a:cubicBezTo>
                  <a:cubicBezTo>
                    <a:pt x="1" y="178"/>
                    <a:pt x="617" y="2029"/>
                    <a:pt x="910" y="2388"/>
                  </a:cubicBezTo>
                  <a:cubicBezTo>
                    <a:pt x="1371" y="3020"/>
                    <a:pt x="2238" y="3449"/>
                    <a:pt x="2837" y="3449"/>
                  </a:cubicBezTo>
                  <a:cubicBezTo>
                    <a:pt x="2914" y="3449"/>
                    <a:pt x="2988" y="3442"/>
                    <a:pt x="3055" y="3427"/>
                  </a:cubicBezTo>
                  <a:lnTo>
                    <a:pt x="3055" y="3427"/>
                  </a:lnTo>
                  <a:cubicBezTo>
                    <a:pt x="3120" y="4043"/>
                    <a:pt x="3021" y="4402"/>
                    <a:pt x="3250" y="4532"/>
                  </a:cubicBezTo>
                  <a:cubicBezTo>
                    <a:pt x="3606" y="4693"/>
                    <a:pt x="4126" y="4953"/>
                    <a:pt x="4450" y="5117"/>
                  </a:cubicBezTo>
                  <a:lnTo>
                    <a:pt x="4385" y="4402"/>
                  </a:lnTo>
                  <a:cubicBezTo>
                    <a:pt x="4320" y="3557"/>
                    <a:pt x="4256" y="3167"/>
                    <a:pt x="4094" y="2518"/>
                  </a:cubicBezTo>
                  <a:cubicBezTo>
                    <a:pt x="3858" y="1514"/>
                    <a:pt x="2764" y="0"/>
                    <a:pt x="1153"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flipH="1">
              <a:off x="3280413" y="2362525"/>
              <a:ext cx="59887" cy="41376"/>
            </a:xfrm>
            <a:custGeom>
              <a:rect b="b" l="l" r="r" t="t"/>
              <a:pathLst>
                <a:path extrusionOk="0" h="716" w="975">
                  <a:moveTo>
                    <a:pt x="486" y="1"/>
                  </a:moveTo>
                  <a:cubicBezTo>
                    <a:pt x="226" y="1"/>
                    <a:pt x="0" y="164"/>
                    <a:pt x="0" y="359"/>
                  </a:cubicBezTo>
                  <a:cubicBezTo>
                    <a:pt x="0" y="554"/>
                    <a:pt x="226" y="715"/>
                    <a:pt x="486" y="715"/>
                  </a:cubicBezTo>
                  <a:cubicBezTo>
                    <a:pt x="780" y="715"/>
                    <a:pt x="975" y="554"/>
                    <a:pt x="975" y="359"/>
                  </a:cubicBezTo>
                  <a:cubicBezTo>
                    <a:pt x="975" y="164"/>
                    <a:pt x="780" y="1"/>
                    <a:pt x="486"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flipH="1">
              <a:off x="3479975" y="2362525"/>
              <a:ext cx="59887" cy="41376"/>
            </a:xfrm>
            <a:custGeom>
              <a:rect b="b" l="l" r="r" t="t"/>
              <a:pathLst>
                <a:path extrusionOk="0" h="716" w="975">
                  <a:moveTo>
                    <a:pt x="486" y="1"/>
                  </a:moveTo>
                  <a:cubicBezTo>
                    <a:pt x="226" y="1"/>
                    <a:pt x="0" y="164"/>
                    <a:pt x="0" y="359"/>
                  </a:cubicBezTo>
                  <a:cubicBezTo>
                    <a:pt x="0" y="554"/>
                    <a:pt x="226" y="715"/>
                    <a:pt x="486" y="715"/>
                  </a:cubicBezTo>
                  <a:cubicBezTo>
                    <a:pt x="746" y="715"/>
                    <a:pt x="975" y="554"/>
                    <a:pt x="975" y="359"/>
                  </a:cubicBezTo>
                  <a:cubicBezTo>
                    <a:pt x="975" y="164"/>
                    <a:pt x="746" y="1"/>
                    <a:pt x="486"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flipH="1">
              <a:off x="3210638" y="2274226"/>
              <a:ext cx="53868" cy="84601"/>
            </a:xfrm>
            <a:custGeom>
              <a:rect b="b" l="l" r="r" t="t"/>
              <a:pathLst>
                <a:path extrusionOk="0" h="1464" w="877">
                  <a:moveTo>
                    <a:pt x="454" y="1"/>
                  </a:moveTo>
                  <a:cubicBezTo>
                    <a:pt x="239" y="1"/>
                    <a:pt x="32" y="314"/>
                    <a:pt x="32" y="718"/>
                  </a:cubicBezTo>
                  <a:cubicBezTo>
                    <a:pt x="1" y="1108"/>
                    <a:pt x="162" y="1432"/>
                    <a:pt x="391" y="1464"/>
                  </a:cubicBezTo>
                  <a:cubicBezTo>
                    <a:pt x="617" y="1464"/>
                    <a:pt x="845" y="1139"/>
                    <a:pt x="845" y="749"/>
                  </a:cubicBezTo>
                  <a:cubicBezTo>
                    <a:pt x="877" y="328"/>
                    <a:pt x="715" y="3"/>
                    <a:pt x="487" y="3"/>
                  </a:cubicBezTo>
                  <a:cubicBezTo>
                    <a:pt x="476" y="1"/>
                    <a:pt x="465" y="1"/>
                    <a:pt x="454"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flipH="1">
              <a:off x="3228511" y="2294972"/>
              <a:ext cx="14127" cy="43283"/>
            </a:xfrm>
            <a:custGeom>
              <a:rect b="b" l="l" r="r" t="t"/>
              <a:pathLst>
                <a:path extrusionOk="0" h="749" w="230">
                  <a:moveTo>
                    <a:pt x="1" y="0"/>
                  </a:moveTo>
                  <a:lnTo>
                    <a:pt x="1" y="749"/>
                  </a:lnTo>
                  <a:cubicBezTo>
                    <a:pt x="100" y="749"/>
                    <a:pt x="196" y="585"/>
                    <a:pt x="229" y="390"/>
                  </a:cubicBezTo>
                  <a:cubicBezTo>
                    <a:pt x="229" y="164"/>
                    <a:pt x="131" y="0"/>
                    <a:pt x="1"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flipH="1">
              <a:off x="3376171" y="2015511"/>
              <a:ext cx="267495" cy="311475"/>
            </a:xfrm>
            <a:custGeom>
              <a:rect b="b" l="l" r="r" t="t"/>
              <a:pathLst>
                <a:path extrusionOk="0" h="5390" w="4355">
                  <a:moveTo>
                    <a:pt x="3448" y="1"/>
                  </a:moveTo>
                  <a:cubicBezTo>
                    <a:pt x="3098" y="1"/>
                    <a:pt x="2721" y="84"/>
                    <a:pt x="2501" y="158"/>
                  </a:cubicBezTo>
                  <a:cubicBezTo>
                    <a:pt x="1365" y="482"/>
                    <a:pt x="292" y="1847"/>
                    <a:pt x="162" y="2985"/>
                  </a:cubicBezTo>
                  <a:cubicBezTo>
                    <a:pt x="97" y="3536"/>
                    <a:pt x="1" y="4381"/>
                    <a:pt x="32" y="5390"/>
                  </a:cubicBezTo>
                  <a:cubicBezTo>
                    <a:pt x="131" y="5260"/>
                    <a:pt x="682" y="4901"/>
                    <a:pt x="1136" y="4610"/>
                  </a:cubicBezTo>
                  <a:cubicBezTo>
                    <a:pt x="1885" y="4090"/>
                    <a:pt x="2665" y="3505"/>
                    <a:pt x="3216" y="2822"/>
                  </a:cubicBezTo>
                  <a:cubicBezTo>
                    <a:pt x="3445" y="2497"/>
                    <a:pt x="3575" y="2206"/>
                    <a:pt x="3704" y="1847"/>
                  </a:cubicBezTo>
                  <a:cubicBezTo>
                    <a:pt x="3801" y="1556"/>
                    <a:pt x="4354" y="386"/>
                    <a:pt x="4126" y="191"/>
                  </a:cubicBezTo>
                  <a:cubicBezTo>
                    <a:pt x="3971" y="50"/>
                    <a:pt x="3717" y="1"/>
                    <a:pt x="3448"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flipH="1">
              <a:off x="3565844" y="2274226"/>
              <a:ext cx="53868" cy="84601"/>
            </a:xfrm>
            <a:custGeom>
              <a:rect b="b" l="l" r="r" t="t"/>
              <a:pathLst>
                <a:path extrusionOk="0" h="1464" w="877">
                  <a:moveTo>
                    <a:pt x="423" y="1"/>
                  </a:moveTo>
                  <a:cubicBezTo>
                    <a:pt x="412" y="1"/>
                    <a:pt x="401" y="1"/>
                    <a:pt x="390" y="3"/>
                  </a:cubicBezTo>
                  <a:cubicBezTo>
                    <a:pt x="162" y="3"/>
                    <a:pt x="1" y="328"/>
                    <a:pt x="32" y="749"/>
                  </a:cubicBezTo>
                  <a:cubicBezTo>
                    <a:pt x="32" y="1139"/>
                    <a:pt x="227" y="1464"/>
                    <a:pt x="487" y="1464"/>
                  </a:cubicBezTo>
                  <a:cubicBezTo>
                    <a:pt x="715" y="1432"/>
                    <a:pt x="876" y="1108"/>
                    <a:pt x="845" y="718"/>
                  </a:cubicBezTo>
                  <a:cubicBezTo>
                    <a:pt x="845" y="314"/>
                    <a:pt x="638" y="1"/>
                    <a:pt x="423"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flipH="1">
              <a:off x="3587710" y="2294972"/>
              <a:ext cx="14127" cy="43283"/>
            </a:xfrm>
            <a:custGeom>
              <a:rect b="b" l="l" r="r" t="t"/>
              <a:pathLst>
                <a:path extrusionOk="0" h="749" w="230">
                  <a:moveTo>
                    <a:pt x="196" y="0"/>
                  </a:moveTo>
                  <a:cubicBezTo>
                    <a:pt x="99" y="0"/>
                    <a:pt x="1" y="164"/>
                    <a:pt x="1" y="390"/>
                  </a:cubicBezTo>
                  <a:cubicBezTo>
                    <a:pt x="34" y="585"/>
                    <a:pt x="131" y="749"/>
                    <a:pt x="229" y="749"/>
                  </a:cubicBezTo>
                  <a:lnTo>
                    <a:pt x="229" y="0"/>
                  </a:ln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flipH="1">
              <a:off x="3320338" y="2289366"/>
              <a:ext cx="26043" cy="37620"/>
            </a:xfrm>
            <a:custGeom>
              <a:rect b="b" l="l" r="r" t="t"/>
              <a:pathLst>
                <a:path extrusionOk="0" h="651" w="424">
                  <a:moveTo>
                    <a:pt x="195" y="1"/>
                  </a:moveTo>
                  <a:cubicBezTo>
                    <a:pt x="99" y="1"/>
                    <a:pt x="0" y="162"/>
                    <a:pt x="0" y="326"/>
                  </a:cubicBezTo>
                  <a:cubicBezTo>
                    <a:pt x="0" y="487"/>
                    <a:pt x="99" y="651"/>
                    <a:pt x="195" y="651"/>
                  </a:cubicBezTo>
                  <a:cubicBezTo>
                    <a:pt x="325" y="651"/>
                    <a:pt x="424" y="487"/>
                    <a:pt x="424" y="326"/>
                  </a:cubicBezTo>
                  <a:cubicBezTo>
                    <a:pt x="424" y="162"/>
                    <a:pt x="325" y="1"/>
                    <a:pt x="195"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flipH="1">
              <a:off x="3340239" y="2287459"/>
              <a:ext cx="16031" cy="15025"/>
            </a:xfrm>
            <a:custGeom>
              <a:rect b="b" l="l" r="r" t="t"/>
              <a:pathLst>
                <a:path extrusionOk="0" h="260" w="261">
                  <a:moveTo>
                    <a:pt x="130" y="0"/>
                  </a:moveTo>
                  <a:cubicBezTo>
                    <a:pt x="65" y="0"/>
                    <a:pt x="0" y="65"/>
                    <a:pt x="0" y="130"/>
                  </a:cubicBezTo>
                  <a:cubicBezTo>
                    <a:pt x="0" y="195"/>
                    <a:pt x="65" y="260"/>
                    <a:pt x="130" y="260"/>
                  </a:cubicBezTo>
                  <a:cubicBezTo>
                    <a:pt x="195" y="260"/>
                    <a:pt x="260" y="195"/>
                    <a:pt x="260" y="130"/>
                  </a:cubicBezTo>
                  <a:cubicBezTo>
                    <a:pt x="260" y="65"/>
                    <a:pt x="195"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flipH="1">
              <a:off x="3474079" y="2289366"/>
              <a:ext cx="25920" cy="37620"/>
            </a:xfrm>
            <a:custGeom>
              <a:rect b="b" l="l" r="r" t="t"/>
              <a:pathLst>
                <a:path extrusionOk="0" h="651" w="422">
                  <a:moveTo>
                    <a:pt x="196" y="1"/>
                  </a:moveTo>
                  <a:cubicBezTo>
                    <a:pt x="97" y="1"/>
                    <a:pt x="1" y="162"/>
                    <a:pt x="1" y="326"/>
                  </a:cubicBezTo>
                  <a:cubicBezTo>
                    <a:pt x="1" y="487"/>
                    <a:pt x="97" y="651"/>
                    <a:pt x="196" y="651"/>
                  </a:cubicBezTo>
                  <a:cubicBezTo>
                    <a:pt x="326" y="651"/>
                    <a:pt x="422" y="487"/>
                    <a:pt x="422" y="326"/>
                  </a:cubicBezTo>
                  <a:cubicBezTo>
                    <a:pt x="422" y="162"/>
                    <a:pt x="326" y="1"/>
                    <a:pt x="196"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flipH="1">
              <a:off x="3493980" y="2287459"/>
              <a:ext cx="16031" cy="15025"/>
            </a:xfrm>
            <a:custGeom>
              <a:rect b="b" l="l" r="r" t="t"/>
              <a:pathLst>
                <a:path extrusionOk="0" h="260" w="261">
                  <a:moveTo>
                    <a:pt x="130" y="0"/>
                  </a:moveTo>
                  <a:cubicBezTo>
                    <a:pt x="65" y="0"/>
                    <a:pt x="0" y="65"/>
                    <a:pt x="0" y="130"/>
                  </a:cubicBezTo>
                  <a:cubicBezTo>
                    <a:pt x="0" y="195"/>
                    <a:pt x="65" y="260"/>
                    <a:pt x="130" y="260"/>
                  </a:cubicBezTo>
                  <a:cubicBezTo>
                    <a:pt x="195" y="260"/>
                    <a:pt x="260" y="195"/>
                    <a:pt x="260" y="130"/>
                  </a:cubicBezTo>
                  <a:cubicBezTo>
                    <a:pt x="260" y="65"/>
                    <a:pt x="195"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flipH="1">
              <a:off x="3400126" y="3192354"/>
              <a:ext cx="580873" cy="420635"/>
            </a:xfrm>
            <a:custGeom>
              <a:rect b="b" l="l" r="r" t="t"/>
              <a:pathLst>
                <a:path extrusionOk="0" h="7279" w="9457">
                  <a:moveTo>
                    <a:pt x="390" y="1"/>
                  </a:moveTo>
                  <a:cubicBezTo>
                    <a:pt x="229" y="814"/>
                    <a:pt x="66" y="1594"/>
                    <a:pt x="34" y="1885"/>
                  </a:cubicBezTo>
                  <a:cubicBezTo>
                    <a:pt x="1" y="2764"/>
                    <a:pt x="1" y="2764"/>
                    <a:pt x="619" y="3380"/>
                  </a:cubicBezTo>
                  <a:cubicBezTo>
                    <a:pt x="1269" y="4030"/>
                    <a:pt x="8482" y="7279"/>
                    <a:pt x="8482" y="7279"/>
                  </a:cubicBezTo>
                  <a:cubicBezTo>
                    <a:pt x="8547" y="7052"/>
                    <a:pt x="8612" y="6793"/>
                    <a:pt x="8708" y="6564"/>
                  </a:cubicBezTo>
                  <a:cubicBezTo>
                    <a:pt x="9033" y="5753"/>
                    <a:pt x="9456" y="4973"/>
                    <a:pt x="9456" y="4973"/>
                  </a:cubicBezTo>
                  <a:cubicBezTo>
                    <a:pt x="7637" y="4063"/>
                    <a:pt x="3348" y="1171"/>
                    <a:pt x="3348" y="1171"/>
                  </a:cubicBezTo>
                  <a:cubicBezTo>
                    <a:pt x="3413" y="1009"/>
                    <a:pt x="3380" y="685"/>
                    <a:pt x="3445" y="490"/>
                  </a:cubicBezTo>
                  <a:lnTo>
                    <a:pt x="3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flipH="1">
              <a:off x="3769398" y="3192354"/>
              <a:ext cx="193542" cy="62122"/>
            </a:xfrm>
            <a:custGeom>
              <a:rect b="b" l="l" r="r" t="t"/>
              <a:pathLst>
                <a:path extrusionOk="0" h="1075" w="3151">
                  <a:moveTo>
                    <a:pt x="96" y="1"/>
                  </a:moveTo>
                  <a:cubicBezTo>
                    <a:pt x="65" y="196"/>
                    <a:pt x="32" y="360"/>
                    <a:pt x="0" y="555"/>
                  </a:cubicBezTo>
                  <a:cubicBezTo>
                    <a:pt x="1006" y="716"/>
                    <a:pt x="2046" y="879"/>
                    <a:pt x="3086" y="1074"/>
                  </a:cubicBezTo>
                  <a:cubicBezTo>
                    <a:pt x="3119" y="879"/>
                    <a:pt x="3119" y="651"/>
                    <a:pt x="3151" y="490"/>
                  </a:cubicBezTo>
                  <a:lnTo>
                    <a:pt x="96" y="1"/>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flipH="1">
              <a:off x="3659575" y="2589803"/>
              <a:ext cx="307358" cy="640170"/>
            </a:xfrm>
            <a:custGeom>
              <a:rect b="b" l="l" r="r" t="t"/>
              <a:pathLst>
                <a:path extrusionOk="0" h="11078" w="5004">
                  <a:moveTo>
                    <a:pt x="3670" y="0"/>
                  </a:moveTo>
                  <a:cubicBezTo>
                    <a:pt x="2241" y="520"/>
                    <a:pt x="1721" y="2825"/>
                    <a:pt x="1331" y="4060"/>
                  </a:cubicBezTo>
                  <a:cubicBezTo>
                    <a:pt x="876" y="5588"/>
                    <a:pt x="585" y="7148"/>
                    <a:pt x="325" y="8674"/>
                  </a:cubicBezTo>
                  <a:cubicBezTo>
                    <a:pt x="195" y="9292"/>
                    <a:pt x="97" y="9877"/>
                    <a:pt x="0" y="10462"/>
                  </a:cubicBezTo>
                  <a:lnTo>
                    <a:pt x="3444" y="11078"/>
                  </a:lnTo>
                  <a:cubicBezTo>
                    <a:pt x="3605" y="10592"/>
                    <a:pt x="3769" y="9973"/>
                    <a:pt x="3930" y="9323"/>
                  </a:cubicBezTo>
                  <a:cubicBezTo>
                    <a:pt x="4354" y="7699"/>
                    <a:pt x="4744" y="5944"/>
                    <a:pt x="4744" y="5848"/>
                  </a:cubicBezTo>
                  <a:cubicBezTo>
                    <a:pt x="5004" y="4484"/>
                    <a:pt x="5004" y="2924"/>
                    <a:pt x="4874" y="2209"/>
                  </a:cubicBezTo>
                  <a:cubicBezTo>
                    <a:pt x="4580" y="616"/>
                    <a:pt x="3670" y="0"/>
                    <a:pt x="3670"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flipH="1">
              <a:off x="3356209" y="2432101"/>
              <a:ext cx="113939" cy="73159"/>
            </a:xfrm>
            <a:custGeom>
              <a:rect b="b" l="l" r="r" t="t"/>
              <a:pathLst>
                <a:path extrusionOk="0" h="1266" w="1855">
                  <a:moveTo>
                    <a:pt x="911" y="0"/>
                  </a:moveTo>
                  <a:cubicBezTo>
                    <a:pt x="425" y="0"/>
                    <a:pt x="1" y="260"/>
                    <a:pt x="1" y="585"/>
                  </a:cubicBezTo>
                  <a:cubicBezTo>
                    <a:pt x="1" y="876"/>
                    <a:pt x="391" y="1266"/>
                    <a:pt x="879" y="1266"/>
                  </a:cubicBezTo>
                  <a:cubicBezTo>
                    <a:pt x="1399" y="1266"/>
                    <a:pt x="1854" y="876"/>
                    <a:pt x="1854" y="585"/>
                  </a:cubicBezTo>
                  <a:cubicBezTo>
                    <a:pt x="1854" y="260"/>
                    <a:pt x="1430" y="0"/>
                    <a:pt x="911"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flipH="1">
              <a:off x="3344539" y="2443139"/>
              <a:ext cx="137218" cy="41549"/>
            </a:xfrm>
            <a:custGeom>
              <a:rect b="b" l="l" r="r" t="t"/>
              <a:pathLst>
                <a:path extrusionOk="0" h="719" w="2234">
                  <a:moveTo>
                    <a:pt x="161" y="0"/>
                  </a:moveTo>
                  <a:cubicBezTo>
                    <a:pt x="51" y="0"/>
                    <a:pt x="0" y="173"/>
                    <a:pt x="60" y="264"/>
                  </a:cubicBezTo>
                  <a:cubicBezTo>
                    <a:pt x="289" y="524"/>
                    <a:pt x="679" y="719"/>
                    <a:pt x="1133" y="719"/>
                  </a:cubicBezTo>
                  <a:cubicBezTo>
                    <a:pt x="1588" y="719"/>
                    <a:pt x="1978" y="524"/>
                    <a:pt x="2173" y="264"/>
                  </a:cubicBezTo>
                  <a:cubicBezTo>
                    <a:pt x="2233" y="173"/>
                    <a:pt x="2182" y="0"/>
                    <a:pt x="2072" y="0"/>
                  </a:cubicBezTo>
                  <a:cubicBezTo>
                    <a:pt x="2063" y="0"/>
                    <a:pt x="2053" y="1"/>
                    <a:pt x="2043" y="4"/>
                  </a:cubicBezTo>
                  <a:cubicBezTo>
                    <a:pt x="1734" y="36"/>
                    <a:pt x="1425" y="53"/>
                    <a:pt x="1117" y="53"/>
                  </a:cubicBezTo>
                  <a:cubicBezTo>
                    <a:pt x="808" y="53"/>
                    <a:pt x="499" y="36"/>
                    <a:pt x="190" y="4"/>
                  </a:cubicBezTo>
                  <a:cubicBezTo>
                    <a:pt x="180" y="1"/>
                    <a:pt x="170"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flipH="1">
              <a:off x="2049199" y="2321207"/>
              <a:ext cx="413066" cy="99683"/>
            </a:xfrm>
            <a:custGeom>
              <a:rect b="b" l="l" r="r" t="t"/>
              <a:pathLst>
                <a:path extrusionOk="0" h="1725" w="6725">
                  <a:moveTo>
                    <a:pt x="3686" y="48"/>
                  </a:moveTo>
                  <a:cubicBezTo>
                    <a:pt x="3536" y="48"/>
                    <a:pt x="3380" y="54"/>
                    <a:pt x="3216" y="66"/>
                  </a:cubicBezTo>
                  <a:cubicBezTo>
                    <a:pt x="2275" y="131"/>
                    <a:pt x="1170" y="1"/>
                    <a:pt x="65" y="716"/>
                  </a:cubicBezTo>
                  <a:lnTo>
                    <a:pt x="1" y="1724"/>
                  </a:lnTo>
                  <a:lnTo>
                    <a:pt x="6725" y="1724"/>
                  </a:lnTo>
                  <a:lnTo>
                    <a:pt x="6368" y="911"/>
                  </a:lnTo>
                  <a:cubicBezTo>
                    <a:pt x="6368" y="911"/>
                    <a:pt x="5560" y="48"/>
                    <a:pt x="3686" y="48"/>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flipH="1">
              <a:off x="1821691" y="2368246"/>
              <a:ext cx="840137" cy="1374649"/>
            </a:xfrm>
            <a:custGeom>
              <a:rect b="b" l="l" r="r" t="t"/>
              <a:pathLst>
                <a:path extrusionOk="0" h="23788" w="13678">
                  <a:moveTo>
                    <a:pt x="6530" y="0"/>
                  </a:moveTo>
                  <a:cubicBezTo>
                    <a:pt x="4320" y="32"/>
                    <a:pt x="2566" y="551"/>
                    <a:pt x="1461" y="1006"/>
                  </a:cubicBezTo>
                  <a:lnTo>
                    <a:pt x="1" y="22938"/>
                  </a:lnTo>
                  <a:cubicBezTo>
                    <a:pt x="1" y="22938"/>
                    <a:pt x="876" y="23588"/>
                    <a:pt x="1851" y="23653"/>
                  </a:cubicBezTo>
                  <a:cubicBezTo>
                    <a:pt x="2311" y="23698"/>
                    <a:pt x="4690" y="23787"/>
                    <a:pt x="7207" y="23787"/>
                  </a:cubicBezTo>
                  <a:cubicBezTo>
                    <a:pt x="10030" y="23787"/>
                    <a:pt x="13025" y="23675"/>
                    <a:pt x="13677" y="23263"/>
                  </a:cubicBezTo>
                  <a:cubicBezTo>
                    <a:pt x="13677" y="23263"/>
                    <a:pt x="12866" y="14132"/>
                    <a:pt x="12866" y="11502"/>
                  </a:cubicBezTo>
                  <a:cubicBezTo>
                    <a:pt x="12866" y="8838"/>
                    <a:pt x="10558" y="585"/>
                    <a:pt x="10558" y="585"/>
                  </a:cubicBezTo>
                  <a:cubicBezTo>
                    <a:pt x="9584" y="292"/>
                    <a:pt x="8188" y="0"/>
                    <a:pt x="6530" y="0"/>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flipH="1">
              <a:off x="1799643" y="3693729"/>
              <a:ext cx="862188" cy="1162169"/>
            </a:xfrm>
            <a:custGeom>
              <a:rect b="b" l="l" r="r" t="t"/>
              <a:pathLst>
                <a:path extrusionOk="0" h="20015" w="14037">
                  <a:moveTo>
                    <a:pt x="1" y="1"/>
                  </a:moveTo>
                  <a:lnTo>
                    <a:pt x="1" y="1072"/>
                  </a:lnTo>
                  <a:cubicBezTo>
                    <a:pt x="1" y="1072"/>
                    <a:pt x="357" y="1106"/>
                    <a:pt x="1006" y="1171"/>
                  </a:cubicBezTo>
                  <a:cubicBezTo>
                    <a:pt x="1006" y="1365"/>
                    <a:pt x="975" y="1722"/>
                    <a:pt x="975" y="2210"/>
                  </a:cubicBezTo>
                  <a:cubicBezTo>
                    <a:pt x="910" y="3575"/>
                    <a:pt x="845" y="5914"/>
                    <a:pt x="747" y="8513"/>
                  </a:cubicBezTo>
                  <a:lnTo>
                    <a:pt x="747" y="8773"/>
                  </a:lnTo>
                  <a:lnTo>
                    <a:pt x="747" y="8903"/>
                  </a:lnTo>
                  <a:cubicBezTo>
                    <a:pt x="650" y="10917"/>
                    <a:pt x="585" y="13062"/>
                    <a:pt x="520" y="15076"/>
                  </a:cubicBezTo>
                  <a:cubicBezTo>
                    <a:pt x="487" y="16246"/>
                    <a:pt x="422" y="17350"/>
                    <a:pt x="390" y="18356"/>
                  </a:cubicBezTo>
                  <a:cubicBezTo>
                    <a:pt x="357" y="18941"/>
                    <a:pt x="357" y="19495"/>
                    <a:pt x="325" y="20014"/>
                  </a:cubicBezTo>
                  <a:lnTo>
                    <a:pt x="5914" y="20014"/>
                  </a:lnTo>
                  <a:cubicBezTo>
                    <a:pt x="6109" y="18421"/>
                    <a:pt x="6369" y="16407"/>
                    <a:pt x="6628" y="14296"/>
                  </a:cubicBezTo>
                  <a:cubicBezTo>
                    <a:pt x="6823" y="12737"/>
                    <a:pt x="7018" y="11112"/>
                    <a:pt x="7244" y="9584"/>
                  </a:cubicBezTo>
                  <a:lnTo>
                    <a:pt x="7244" y="9779"/>
                  </a:lnTo>
                  <a:lnTo>
                    <a:pt x="7244" y="9813"/>
                  </a:lnTo>
                  <a:cubicBezTo>
                    <a:pt x="7408" y="13711"/>
                    <a:pt x="7603" y="17870"/>
                    <a:pt x="7699" y="20014"/>
                  </a:cubicBezTo>
                  <a:lnTo>
                    <a:pt x="13451" y="20014"/>
                  </a:lnTo>
                  <a:cubicBezTo>
                    <a:pt x="13516" y="17187"/>
                    <a:pt x="13581" y="14652"/>
                    <a:pt x="13612" y="12963"/>
                  </a:cubicBezTo>
                  <a:cubicBezTo>
                    <a:pt x="13646" y="11923"/>
                    <a:pt x="13646" y="11208"/>
                    <a:pt x="13646" y="10917"/>
                  </a:cubicBezTo>
                  <a:cubicBezTo>
                    <a:pt x="13581" y="9033"/>
                    <a:pt x="13646" y="1267"/>
                    <a:pt x="13646" y="1267"/>
                  </a:cubicBezTo>
                  <a:cubicBezTo>
                    <a:pt x="13776" y="1267"/>
                    <a:pt x="13906" y="1236"/>
                    <a:pt x="14036" y="1236"/>
                  </a:cubicBezTo>
                  <a:lnTo>
                    <a:pt x="14036" y="326"/>
                  </a:lnTo>
                  <a:cubicBezTo>
                    <a:pt x="14036" y="326"/>
                    <a:pt x="11507" y="511"/>
                    <a:pt x="8219" y="511"/>
                  </a:cubicBezTo>
                  <a:cubicBezTo>
                    <a:pt x="5661" y="511"/>
                    <a:pt x="2644" y="399"/>
                    <a:pt x="1"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flipH="1">
              <a:off x="2154908" y="3757573"/>
              <a:ext cx="83842" cy="78938"/>
            </a:xfrm>
            <a:custGeom>
              <a:rect b="b" l="l" r="r" t="t"/>
              <a:pathLst>
                <a:path extrusionOk="0" h="1366" w="1365">
                  <a:moveTo>
                    <a:pt x="32" y="1"/>
                  </a:moveTo>
                  <a:lnTo>
                    <a:pt x="0" y="1331"/>
                  </a:lnTo>
                  <a:lnTo>
                    <a:pt x="1331" y="1365"/>
                  </a:lnTo>
                  <a:lnTo>
                    <a:pt x="1365" y="32"/>
                  </a:lnTo>
                  <a:lnTo>
                    <a:pt x="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flipH="1">
              <a:off x="2126960" y="2167261"/>
              <a:ext cx="279411" cy="368049"/>
            </a:xfrm>
            <a:custGeom>
              <a:rect b="b" l="l" r="r" t="t"/>
              <a:pathLst>
                <a:path extrusionOk="0" h="6369" w="4549">
                  <a:moveTo>
                    <a:pt x="4515" y="1"/>
                  </a:moveTo>
                  <a:lnTo>
                    <a:pt x="0" y="100"/>
                  </a:lnTo>
                  <a:lnTo>
                    <a:pt x="31" y="4679"/>
                  </a:lnTo>
                  <a:cubicBezTo>
                    <a:pt x="31" y="5623"/>
                    <a:pt x="780" y="6369"/>
                    <a:pt x="1721" y="6369"/>
                  </a:cubicBezTo>
                  <a:lnTo>
                    <a:pt x="2890" y="6337"/>
                  </a:lnTo>
                  <a:cubicBezTo>
                    <a:pt x="3800" y="6304"/>
                    <a:pt x="4549" y="5558"/>
                    <a:pt x="4549" y="4648"/>
                  </a:cubicBezTo>
                  <a:lnTo>
                    <a:pt x="4515"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flipH="1">
              <a:off x="2059089" y="1840588"/>
              <a:ext cx="399185" cy="529507"/>
            </a:xfrm>
            <a:custGeom>
              <a:rect b="b" l="l" r="r" t="t"/>
              <a:pathLst>
                <a:path extrusionOk="0" h="9163" w="6499">
                  <a:moveTo>
                    <a:pt x="3169" y="0"/>
                  </a:moveTo>
                  <a:cubicBezTo>
                    <a:pt x="3152" y="0"/>
                    <a:pt x="3136" y="0"/>
                    <a:pt x="3119" y="1"/>
                  </a:cubicBezTo>
                  <a:cubicBezTo>
                    <a:pt x="1136" y="34"/>
                    <a:pt x="0" y="1885"/>
                    <a:pt x="32" y="4159"/>
                  </a:cubicBezTo>
                  <a:cubicBezTo>
                    <a:pt x="96" y="6420"/>
                    <a:pt x="1316" y="9163"/>
                    <a:pt x="3245" y="9163"/>
                  </a:cubicBezTo>
                  <a:cubicBezTo>
                    <a:pt x="3257" y="9163"/>
                    <a:pt x="3269" y="9163"/>
                    <a:pt x="3281" y="9163"/>
                  </a:cubicBezTo>
                  <a:cubicBezTo>
                    <a:pt x="5230" y="9131"/>
                    <a:pt x="6498" y="6337"/>
                    <a:pt x="6433" y="4063"/>
                  </a:cubicBezTo>
                  <a:cubicBezTo>
                    <a:pt x="6400" y="1808"/>
                    <a:pt x="5091" y="0"/>
                    <a:pt x="3169"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flipH="1">
              <a:off x="2071066" y="1949460"/>
              <a:ext cx="373326" cy="409367"/>
            </a:xfrm>
            <a:custGeom>
              <a:rect b="b" l="l" r="r" t="t"/>
              <a:pathLst>
                <a:path extrusionOk="0" h="7084" w="6078">
                  <a:moveTo>
                    <a:pt x="455" y="1"/>
                  </a:moveTo>
                  <a:cubicBezTo>
                    <a:pt x="454" y="3"/>
                    <a:pt x="453" y="6"/>
                    <a:pt x="452" y="8"/>
                  </a:cubicBezTo>
                  <a:lnTo>
                    <a:pt x="452" y="8"/>
                  </a:lnTo>
                  <a:cubicBezTo>
                    <a:pt x="453" y="6"/>
                    <a:pt x="454" y="3"/>
                    <a:pt x="455" y="1"/>
                  </a:cubicBezTo>
                  <a:close/>
                  <a:moveTo>
                    <a:pt x="5589" y="165"/>
                  </a:moveTo>
                  <a:cubicBezTo>
                    <a:pt x="5589" y="165"/>
                    <a:pt x="5589" y="165"/>
                    <a:pt x="5589" y="166"/>
                  </a:cubicBezTo>
                  <a:lnTo>
                    <a:pt x="5589" y="166"/>
                  </a:lnTo>
                  <a:cubicBezTo>
                    <a:pt x="5589" y="165"/>
                    <a:pt x="5589" y="165"/>
                    <a:pt x="5589" y="165"/>
                  </a:cubicBezTo>
                  <a:close/>
                  <a:moveTo>
                    <a:pt x="452" y="8"/>
                  </a:moveTo>
                  <a:cubicBezTo>
                    <a:pt x="163" y="626"/>
                    <a:pt x="1" y="1403"/>
                    <a:pt x="1" y="2275"/>
                  </a:cubicBezTo>
                  <a:cubicBezTo>
                    <a:pt x="34" y="3414"/>
                    <a:pt x="359" y="4648"/>
                    <a:pt x="879" y="5558"/>
                  </a:cubicBezTo>
                  <a:cubicBezTo>
                    <a:pt x="1464" y="6564"/>
                    <a:pt x="2244" y="7084"/>
                    <a:pt x="3055" y="7084"/>
                  </a:cubicBezTo>
                  <a:cubicBezTo>
                    <a:pt x="4809" y="7052"/>
                    <a:pt x="6077" y="4453"/>
                    <a:pt x="6044" y="2179"/>
                  </a:cubicBezTo>
                  <a:cubicBezTo>
                    <a:pt x="6013" y="1400"/>
                    <a:pt x="5849" y="716"/>
                    <a:pt x="5589" y="166"/>
                  </a:cubicBezTo>
                  <a:lnTo>
                    <a:pt x="5589" y="166"/>
                  </a:lnTo>
                  <a:cubicBezTo>
                    <a:pt x="5640" y="280"/>
                    <a:pt x="4322" y="467"/>
                    <a:pt x="3342" y="467"/>
                  </a:cubicBezTo>
                  <a:cubicBezTo>
                    <a:pt x="3206" y="467"/>
                    <a:pt x="3077" y="464"/>
                    <a:pt x="2958" y="456"/>
                  </a:cubicBezTo>
                  <a:cubicBezTo>
                    <a:pt x="2380" y="425"/>
                    <a:pt x="368" y="234"/>
                    <a:pt x="452" y="8"/>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flipH="1">
              <a:off x="2103006" y="2231116"/>
              <a:ext cx="315343" cy="204799"/>
            </a:xfrm>
            <a:custGeom>
              <a:rect b="b" l="l" r="r" t="t"/>
              <a:pathLst>
                <a:path extrusionOk="0" h="3544" w="5134">
                  <a:moveTo>
                    <a:pt x="5134" y="0"/>
                  </a:moveTo>
                  <a:lnTo>
                    <a:pt x="0" y="99"/>
                  </a:lnTo>
                  <a:cubicBezTo>
                    <a:pt x="417" y="1902"/>
                    <a:pt x="1123" y="3543"/>
                    <a:pt x="2526" y="3543"/>
                  </a:cubicBezTo>
                  <a:cubicBezTo>
                    <a:pt x="2539" y="3543"/>
                    <a:pt x="2552" y="3543"/>
                    <a:pt x="2566" y="3543"/>
                  </a:cubicBezTo>
                  <a:cubicBezTo>
                    <a:pt x="4029" y="3543"/>
                    <a:pt x="4775" y="1820"/>
                    <a:pt x="5134"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flipH="1">
              <a:off x="2438250" y="2041573"/>
              <a:ext cx="54052" cy="118349"/>
            </a:xfrm>
            <a:custGeom>
              <a:rect b="b" l="l" r="r" t="t"/>
              <a:pathLst>
                <a:path extrusionOk="0" h="2048" w="880">
                  <a:moveTo>
                    <a:pt x="425" y="0"/>
                  </a:moveTo>
                  <a:cubicBezTo>
                    <a:pt x="196" y="0"/>
                    <a:pt x="1" y="455"/>
                    <a:pt x="35" y="1040"/>
                  </a:cubicBezTo>
                  <a:cubicBezTo>
                    <a:pt x="35" y="1573"/>
                    <a:pt x="217" y="2047"/>
                    <a:pt x="434" y="2047"/>
                  </a:cubicBezTo>
                  <a:cubicBezTo>
                    <a:pt x="441" y="2047"/>
                    <a:pt x="448" y="2047"/>
                    <a:pt x="456" y="2046"/>
                  </a:cubicBezTo>
                  <a:cubicBezTo>
                    <a:pt x="716" y="2046"/>
                    <a:pt x="879" y="1591"/>
                    <a:pt x="879" y="1006"/>
                  </a:cubicBezTo>
                  <a:cubicBezTo>
                    <a:pt x="846" y="455"/>
                    <a:pt x="651" y="0"/>
                    <a:pt x="425"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flipH="1">
              <a:off x="2444330" y="2065902"/>
              <a:ext cx="29913" cy="62064"/>
            </a:xfrm>
            <a:custGeom>
              <a:rect b="b" l="l" r="r" t="t"/>
              <a:pathLst>
                <a:path extrusionOk="0" h="1074" w="487">
                  <a:moveTo>
                    <a:pt x="227" y="0"/>
                  </a:moveTo>
                  <a:cubicBezTo>
                    <a:pt x="162" y="0"/>
                    <a:pt x="1" y="195"/>
                    <a:pt x="1" y="520"/>
                  </a:cubicBezTo>
                  <a:cubicBezTo>
                    <a:pt x="1" y="879"/>
                    <a:pt x="196" y="1074"/>
                    <a:pt x="260" y="1074"/>
                  </a:cubicBezTo>
                  <a:cubicBezTo>
                    <a:pt x="325" y="1074"/>
                    <a:pt x="487" y="879"/>
                    <a:pt x="487" y="520"/>
                  </a:cubicBezTo>
                  <a:cubicBezTo>
                    <a:pt x="487" y="195"/>
                    <a:pt x="292" y="0"/>
                    <a:pt x="227"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flipH="1">
              <a:off x="2025245" y="2034061"/>
              <a:ext cx="57860" cy="120198"/>
            </a:xfrm>
            <a:custGeom>
              <a:rect b="b" l="l" r="r" t="t"/>
              <a:pathLst>
                <a:path extrusionOk="0" h="2080" w="942">
                  <a:moveTo>
                    <a:pt x="455" y="0"/>
                  </a:moveTo>
                  <a:cubicBezTo>
                    <a:pt x="195" y="0"/>
                    <a:pt x="1" y="455"/>
                    <a:pt x="1" y="1040"/>
                  </a:cubicBezTo>
                  <a:cubicBezTo>
                    <a:pt x="32" y="1625"/>
                    <a:pt x="227" y="2080"/>
                    <a:pt x="487" y="2080"/>
                  </a:cubicBezTo>
                  <a:cubicBezTo>
                    <a:pt x="746" y="2046"/>
                    <a:pt x="941" y="1591"/>
                    <a:pt x="941" y="1006"/>
                  </a:cubicBezTo>
                  <a:cubicBezTo>
                    <a:pt x="910" y="455"/>
                    <a:pt x="715" y="0"/>
                    <a:pt x="455"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flipH="1">
              <a:off x="2039126" y="2058390"/>
              <a:ext cx="32001" cy="62064"/>
            </a:xfrm>
            <a:custGeom>
              <a:rect b="b" l="l" r="r" t="t"/>
              <a:pathLst>
                <a:path extrusionOk="0" h="1074" w="521">
                  <a:moveTo>
                    <a:pt x="260" y="0"/>
                  </a:moveTo>
                  <a:cubicBezTo>
                    <a:pt x="195" y="0"/>
                    <a:pt x="0" y="195"/>
                    <a:pt x="0" y="554"/>
                  </a:cubicBezTo>
                  <a:cubicBezTo>
                    <a:pt x="0" y="879"/>
                    <a:pt x="195" y="1074"/>
                    <a:pt x="260" y="1074"/>
                  </a:cubicBezTo>
                  <a:cubicBezTo>
                    <a:pt x="325" y="1074"/>
                    <a:pt x="520" y="879"/>
                    <a:pt x="520" y="520"/>
                  </a:cubicBezTo>
                  <a:cubicBezTo>
                    <a:pt x="487" y="195"/>
                    <a:pt x="325" y="0"/>
                    <a:pt x="260"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flipH="1">
              <a:off x="2045207" y="1793896"/>
              <a:ext cx="429036" cy="330313"/>
            </a:xfrm>
            <a:custGeom>
              <a:rect b="b" l="l" r="r" t="t"/>
              <a:pathLst>
                <a:path extrusionOk="0" h="5716" w="6985">
                  <a:moveTo>
                    <a:pt x="3764" y="0"/>
                  </a:moveTo>
                  <a:cubicBezTo>
                    <a:pt x="2767" y="0"/>
                    <a:pt x="1916" y="354"/>
                    <a:pt x="1916" y="354"/>
                  </a:cubicBezTo>
                  <a:cubicBezTo>
                    <a:pt x="1" y="1297"/>
                    <a:pt x="162" y="3603"/>
                    <a:pt x="162" y="3603"/>
                  </a:cubicBezTo>
                  <a:lnTo>
                    <a:pt x="325" y="5716"/>
                  </a:lnTo>
                  <a:lnTo>
                    <a:pt x="812" y="5716"/>
                  </a:lnTo>
                  <a:lnTo>
                    <a:pt x="845" y="4481"/>
                  </a:lnTo>
                  <a:lnTo>
                    <a:pt x="845" y="4447"/>
                  </a:lnTo>
                  <a:cubicBezTo>
                    <a:pt x="1170" y="3863"/>
                    <a:pt x="1300" y="3213"/>
                    <a:pt x="1235" y="2563"/>
                  </a:cubicBezTo>
                  <a:lnTo>
                    <a:pt x="1235" y="2207"/>
                  </a:lnTo>
                  <a:cubicBezTo>
                    <a:pt x="1970" y="2582"/>
                    <a:pt x="2893" y="2692"/>
                    <a:pt x="3725" y="2692"/>
                  </a:cubicBezTo>
                  <a:cubicBezTo>
                    <a:pt x="4913" y="2692"/>
                    <a:pt x="5914" y="2467"/>
                    <a:pt x="5914" y="2467"/>
                  </a:cubicBezTo>
                  <a:lnTo>
                    <a:pt x="5914" y="2467"/>
                  </a:lnTo>
                  <a:lnTo>
                    <a:pt x="5849" y="2693"/>
                  </a:lnTo>
                  <a:cubicBezTo>
                    <a:pt x="5654" y="3343"/>
                    <a:pt x="5880" y="3993"/>
                    <a:pt x="6075" y="4611"/>
                  </a:cubicBezTo>
                  <a:lnTo>
                    <a:pt x="6109" y="5617"/>
                  </a:lnTo>
                  <a:lnTo>
                    <a:pt x="6693" y="5586"/>
                  </a:lnTo>
                  <a:lnTo>
                    <a:pt x="6758" y="4221"/>
                  </a:lnTo>
                  <a:cubicBezTo>
                    <a:pt x="6985" y="3863"/>
                    <a:pt x="6855" y="2857"/>
                    <a:pt x="6725" y="2272"/>
                  </a:cubicBezTo>
                  <a:cubicBezTo>
                    <a:pt x="6628" y="2108"/>
                    <a:pt x="6530" y="1882"/>
                    <a:pt x="6434" y="1622"/>
                  </a:cubicBezTo>
                  <a:cubicBezTo>
                    <a:pt x="5827" y="329"/>
                    <a:pt x="4727" y="0"/>
                    <a:pt x="3764"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flipH="1">
              <a:off x="2061177" y="2103753"/>
              <a:ext cx="393104" cy="270388"/>
            </a:xfrm>
            <a:custGeom>
              <a:rect b="b" l="l" r="r" t="t"/>
              <a:pathLst>
                <a:path extrusionOk="0" h="4679" w="6400">
                  <a:moveTo>
                    <a:pt x="6124" y="0"/>
                  </a:moveTo>
                  <a:cubicBezTo>
                    <a:pt x="6027" y="0"/>
                    <a:pt x="5908" y="42"/>
                    <a:pt x="5784" y="125"/>
                  </a:cubicBezTo>
                  <a:cubicBezTo>
                    <a:pt x="5750" y="385"/>
                    <a:pt x="5719" y="874"/>
                    <a:pt x="5685" y="1134"/>
                  </a:cubicBezTo>
                  <a:cubicBezTo>
                    <a:pt x="5620" y="1425"/>
                    <a:pt x="5425" y="1750"/>
                    <a:pt x="5134" y="1848"/>
                  </a:cubicBezTo>
                  <a:cubicBezTo>
                    <a:pt x="5078" y="1869"/>
                    <a:pt x="5020" y="1878"/>
                    <a:pt x="4962" y="1878"/>
                  </a:cubicBezTo>
                  <a:cubicBezTo>
                    <a:pt x="4749" y="1878"/>
                    <a:pt x="4524" y="1762"/>
                    <a:pt x="4320" y="1685"/>
                  </a:cubicBezTo>
                  <a:cubicBezTo>
                    <a:pt x="3907" y="1504"/>
                    <a:pt x="3452" y="1415"/>
                    <a:pt x="2997" y="1415"/>
                  </a:cubicBezTo>
                  <a:cubicBezTo>
                    <a:pt x="2630" y="1415"/>
                    <a:pt x="2263" y="1473"/>
                    <a:pt x="1916" y="1588"/>
                  </a:cubicBezTo>
                  <a:cubicBezTo>
                    <a:pt x="1701" y="1642"/>
                    <a:pt x="1396" y="1807"/>
                    <a:pt x="1150" y="1807"/>
                  </a:cubicBezTo>
                  <a:cubicBezTo>
                    <a:pt x="1099" y="1807"/>
                    <a:pt x="1051" y="1800"/>
                    <a:pt x="1006" y="1783"/>
                  </a:cubicBezTo>
                  <a:cubicBezTo>
                    <a:pt x="780" y="1653"/>
                    <a:pt x="616" y="1360"/>
                    <a:pt x="585" y="1100"/>
                  </a:cubicBezTo>
                  <a:cubicBezTo>
                    <a:pt x="551" y="840"/>
                    <a:pt x="520" y="614"/>
                    <a:pt x="487" y="224"/>
                  </a:cubicBezTo>
                  <a:cubicBezTo>
                    <a:pt x="389" y="239"/>
                    <a:pt x="316" y="239"/>
                    <a:pt x="247" y="239"/>
                  </a:cubicBezTo>
                  <a:cubicBezTo>
                    <a:pt x="179" y="239"/>
                    <a:pt x="114" y="239"/>
                    <a:pt x="32" y="255"/>
                  </a:cubicBezTo>
                  <a:cubicBezTo>
                    <a:pt x="0" y="1718"/>
                    <a:pt x="585" y="3213"/>
                    <a:pt x="1690" y="4188"/>
                  </a:cubicBezTo>
                  <a:cubicBezTo>
                    <a:pt x="2015" y="4512"/>
                    <a:pt x="2501" y="4642"/>
                    <a:pt x="3021" y="4674"/>
                  </a:cubicBezTo>
                  <a:cubicBezTo>
                    <a:pt x="3060" y="4677"/>
                    <a:pt x="3108" y="4678"/>
                    <a:pt x="3164" y="4678"/>
                  </a:cubicBezTo>
                  <a:cubicBezTo>
                    <a:pt x="3746" y="4678"/>
                    <a:pt x="5131" y="4465"/>
                    <a:pt x="5784" y="2953"/>
                  </a:cubicBezTo>
                  <a:cubicBezTo>
                    <a:pt x="6109" y="2173"/>
                    <a:pt x="6400" y="1069"/>
                    <a:pt x="6368" y="224"/>
                  </a:cubicBezTo>
                  <a:cubicBezTo>
                    <a:pt x="6349" y="75"/>
                    <a:pt x="6256" y="0"/>
                    <a:pt x="6124"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flipH="1">
              <a:off x="2229536" y="2155530"/>
              <a:ext cx="67196" cy="21266"/>
            </a:xfrm>
            <a:custGeom>
              <a:rect b="b" l="l" r="r" t="t"/>
              <a:pathLst>
                <a:path extrusionOk="0" h="368" w="1094">
                  <a:moveTo>
                    <a:pt x="1009" y="1"/>
                  </a:moveTo>
                  <a:cubicBezTo>
                    <a:pt x="999" y="1"/>
                    <a:pt x="987" y="3"/>
                    <a:pt x="976" y="9"/>
                  </a:cubicBezTo>
                  <a:cubicBezTo>
                    <a:pt x="879" y="43"/>
                    <a:pt x="716" y="74"/>
                    <a:pt x="554" y="74"/>
                  </a:cubicBezTo>
                  <a:cubicBezTo>
                    <a:pt x="360" y="74"/>
                    <a:pt x="230" y="43"/>
                    <a:pt x="100" y="9"/>
                  </a:cubicBezTo>
                  <a:cubicBezTo>
                    <a:pt x="35" y="9"/>
                    <a:pt x="1" y="74"/>
                    <a:pt x="35" y="108"/>
                  </a:cubicBezTo>
                  <a:cubicBezTo>
                    <a:pt x="131" y="204"/>
                    <a:pt x="261" y="303"/>
                    <a:pt x="391" y="334"/>
                  </a:cubicBezTo>
                  <a:cubicBezTo>
                    <a:pt x="456" y="367"/>
                    <a:pt x="489" y="367"/>
                    <a:pt x="554" y="367"/>
                  </a:cubicBezTo>
                  <a:cubicBezTo>
                    <a:pt x="619" y="367"/>
                    <a:pt x="651" y="367"/>
                    <a:pt x="716" y="334"/>
                  </a:cubicBezTo>
                  <a:cubicBezTo>
                    <a:pt x="846" y="303"/>
                    <a:pt x="944" y="204"/>
                    <a:pt x="1041" y="108"/>
                  </a:cubicBezTo>
                  <a:cubicBezTo>
                    <a:pt x="1094" y="54"/>
                    <a:pt x="1060" y="1"/>
                    <a:pt x="1009"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flipH="1">
              <a:off x="2196859" y="2240594"/>
              <a:ext cx="137709" cy="43167"/>
            </a:xfrm>
            <a:custGeom>
              <a:rect b="b" l="l" r="r" t="t"/>
              <a:pathLst>
                <a:path extrusionOk="0" h="747" w="2242">
                  <a:moveTo>
                    <a:pt x="2046" y="0"/>
                  </a:moveTo>
                  <a:lnTo>
                    <a:pt x="227" y="31"/>
                  </a:lnTo>
                  <a:cubicBezTo>
                    <a:pt x="66" y="31"/>
                    <a:pt x="1" y="130"/>
                    <a:pt x="97" y="260"/>
                  </a:cubicBezTo>
                  <a:cubicBezTo>
                    <a:pt x="357" y="551"/>
                    <a:pt x="716" y="746"/>
                    <a:pt x="1137" y="746"/>
                  </a:cubicBezTo>
                  <a:cubicBezTo>
                    <a:pt x="1560" y="746"/>
                    <a:pt x="1916" y="520"/>
                    <a:pt x="2145" y="226"/>
                  </a:cubicBezTo>
                  <a:cubicBezTo>
                    <a:pt x="2241" y="96"/>
                    <a:pt x="2210" y="0"/>
                    <a:pt x="20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flipH="1">
              <a:off x="2168912" y="2065902"/>
              <a:ext cx="25920" cy="37620"/>
            </a:xfrm>
            <a:custGeom>
              <a:rect b="b" l="l" r="r" t="t"/>
              <a:pathLst>
                <a:path extrusionOk="0" h="651" w="422">
                  <a:moveTo>
                    <a:pt x="195" y="0"/>
                  </a:moveTo>
                  <a:cubicBezTo>
                    <a:pt x="96" y="0"/>
                    <a:pt x="0" y="164"/>
                    <a:pt x="0" y="325"/>
                  </a:cubicBezTo>
                  <a:cubicBezTo>
                    <a:pt x="0" y="489"/>
                    <a:pt x="96" y="650"/>
                    <a:pt x="226" y="650"/>
                  </a:cubicBezTo>
                  <a:cubicBezTo>
                    <a:pt x="325" y="650"/>
                    <a:pt x="421" y="489"/>
                    <a:pt x="421" y="325"/>
                  </a:cubicBezTo>
                  <a:cubicBezTo>
                    <a:pt x="421" y="130"/>
                    <a:pt x="325" y="0"/>
                    <a:pt x="19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flipH="1">
              <a:off x="2334507" y="2065902"/>
              <a:ext cx="26043" cy="37620"/>
            </a:xfrm>
            <a:custGeom>
              <a:rect b="b" l="l" r="r" t="t"/>
              <a:pathLst>
                <a:path extrusionOk="0" h="651" w="424">
                  <a:moveTo>
                    <a:pt x="195" y="0"/>
                  </a:moveTo>
                  <a:cubicBezTo>
                    <a:pt x="65" y="0"/>
                    <a:pt x="0" y="164"/>
                    <a:pt x="0" y="325"/>
                  </a:cubicBezTo>
                  <a:cubicBezTo>
                    <a:pt x="0" y="489"/>
                    <a:pt x="99" y="650"/>
                    <a:pt x="229" y="650"/>
                  </a:cubicBezTo>
                  <a:cubicBezTo>
                    <a:pt x="325" y="650"/>
                    <a:pt x="424" y="489"/>
                    <a:pt x="424" y="325"/>
                  </a:cubicBezTo>
                  <a:cubicBezTo>
                    <a:pt x="424" y="130"/>
                    <a:pt x="325" y="0"/>
                    <a:pt x="19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flipH="1">
              <a:off x="2133041" y="2023833"/>
              <a:ext cx="83842" cy="33632"/>
            </a:xfrm>
            <a:custGeom>
              <a:rect b="b" l="l" r="r" t="t"/>
              <a:pathLst>
                <a:path extrusionOk="0" h="582" w="1365">
                  <a:moveTo>
                    <a:pt x="636" y="1"/>
                  </a:moveTo>
                  <a:cubicBezTo>
                    <a:pt x="544" y="1"/>
                    <a:pt x="451" y="23"/>
                    <a:pt x="359" y="47"/>
                  </a:cubicBezTo>
                  <a:cubicBezTo>
                    <a:pt x="229" y="79"/>
                    <a:pt x="99" y="144"/>
                    <a:pt x="0" y="273"/>
                  </a:cubicBezTo>
                  <a:cubicBezTo>
                    <a:pt x="0" y="273"/>
                    <a:pt x="0" y="307"/>
                    <a:pt x="34" y="338"/>
                  </a:cubicBezTo>
                  <a:lnTo>
                    <a:pt x="65" y="338"/>
                  </a:lnTo>
                  <a:cubicBezTo>
                    <a:pt x="195" y="307"/>
                    <a:pt x="294" y="307"/>
                    <a:pt x="390" y="307"/>
                  </a:cubicBezTo>
                  <a:lnTo>
                    <a:pt x="715" y="307"/>
                  </a:lnTo>
                  <a:lnTo>
                    <a:pt x="1009" y="403"/>
                  </a:lnTo>
                  <a:cubicBezTo>
                    <a:pt x="1105" y="468"/>
                    <a:pt x="1170" y="502"/>
                    <a:pt x="1300" y="567"/>
                  </a:cubicBezTo>
                  <a:cubicBezTo>
                    <a:pt x="1300" y="578"/>
                    <a:pt x="1304" y="581"/>
                    <a:pt x="1310" y="581"/>
                  </a:cubicBezTo>
                  <a:cubicBezTo>
                    <a:pt x="1322" y="581"/>
                    <a:pt x="1344" y="567"/>
                    <a:pt x="1365" y="567"/>
                  </a:cubicBezTo>
                  <a:lnTo>
                    <a:pt x="1365" y="502"/>
                  </a:lnTo>
                  <a:cubicBezTo>
                    <a:pt x="1334" y="372"/>
                    <a:pt x="1235" y="273"/>
                    <a:pt x="1139" y="177"/>
                  </a:cubicBezTo>
                  <a:cubicBezTo>
                    <a:pt x="1040" y="112"/>
                    <a:pt x="910" y="47"/>
                    <a:pt x="749" y="14"/>
                  </a:cubicBezTo>
                  <a:cubicBezTo>
                    <a:pt x="711" y="4"/>
                    <a:pt x="674" y="1"/>
                    <a:pt x="63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flipH="1">
              <a:off x="2310552" y="2027011"/>
              <a:ext cx="83842" cy="35193"/>
            </a:xfrm>
            <a:custGeom>
              <a:rect b="b" l="l" r="r" t="t"/>
              <a:pathLst>
                <a:path extrusionOk="0" h="609" w="1365">
                  <a:moveTo>
                    <a:pt x="811" y="0"/>
                  </a:moveTo>
                  <a:cubicBezTo>
                    <a:pt x="746" y="0"/>
                    <a:pt x="681" y="8"/>
                    <a:pt x="616" y="24"/>
                  </a:cubicBezTo>
                  <a:cubicBezTo>
                    <a:pt x="455" y="57"/>
                    <a:pt x="325" y="122"/>
                    <a:pt x="226" y="218"/>
                  </a:cubicBezTo>
                  <a:cubicBezTo>
                    <a:pt x="130" y="283"/>
                    <a:pt x="31" y="413"/>
                    <a:pt x="0" y="543"/>
                  </a:cubicBezTo>
                  <a:cubicBezTo>
                    <a:pt x="0" y="543"/>
                    <a:pt x="0" y="577"/>
                    <a:pt x="31" y="577"/>
                  </a:cubicBezTo>
                  <a:cubicBezTo>
                    <a:pt x="31" y="608"/>
                    <a:pt x="65" y="608"/>
                    <a:pt x="96" y="608"/>
                  </a:cubicBezTo>
                  <a:cubicBezTo>
                    <a:pt x="195" y="512"/>
                    <a:pt x="291" y="478"/>
                    <a:pt x="390" y="413"/>
                  </a:cubicBezTo>
                  <a:lnTo>
                    <a:pt x="681" y="317"/>
                  </a:lnTo>
                  <a:cubicBezTo>
                    <a:pt x="780" y="283"/>
                    <a:pt x="876" y="283"/>
                    <a:pt x="975" y="283"/>
                  </a:cubicBezTo>
                  <a:cubicBezTo>
                    <a:pt x="1071" y="283"/>
                    <a:pt x="1201" y="283"/>
                    <a:pt x="1300" y="317"/>
                  </a:cubicBezTo>
                  <a:lnTo>
                    <a:pt x="1365" y="317"/>
                  </a:lnTo>
                  <a:lnTo>
                    <a:pt x="1365" y="252"/>
                  </a:lnTo>
                  <a:cubicBezTo>
                    <a:pt x="1266" y="122"/>
                    <a:pt x="1136" y="57"/>
                    <a:pt x="1006" y="24"/>
                  </a:cubicBezTo>
                  <a:cubicBezTo>
                    <a:pt x="941" y="8"/>
                    <a:pt x="876" y="0"/>
                    <a:pt x="811"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flipH="1">
              <a:off x="2129049" y="2137212"/>
              <a:ext cx="13943" cy="7570"/>
            </a:xfrm>
            <a:custGeom>
              <a:rect b="b" l="l" r="r" t="t"/>
              <a:pathLst>
                <a:path extrusionOk="0" h="131" w="227">
                  <a:moveTo>
                    <a:pt x="97" y="1"/>
                  </a:moveTo>
                  <a:cubicBezTo>
                    <a:pt x="32" y="1"/>
                    <a:pt x="1" y="35"/>
                    <a:pt x="1" y="66"/>
                  </a:cubicBezTo>
                  <a:cubicBezTo>
                    <a:pt x="1" y="100"/>
                    <a:pt x="32" y="131"/>
                    <a:pt x="97" y="131"/>
                  </a:cubicBezTo>
                  <a:cubicBezTo>
                    <a:pt x="162" y="131"/>
                    <a:pt x="227" y="100"/>
                    <a:pt x="227" y="66"/>
                  </a:cubicBezTo>
                  <a:cubicBezTo>
                    <a:pt x="227" y="35"/>
                    <a:pt x="162" y="1"/>
                    <a:pt x="97"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flipH="1">
              <a:off x="2158900" y="2131664"/>
              <a:ext cx="15970" cy="5605"/>
            </a:xfrm>
            <a:custGeom>
              <a:rect b="b" l="l" r="r" t="t"/>
              <a:pathLst>
                <a:path extrusionOk="0" h="97" w="260">
                  <a:moveTo>
                    <a:pt x="130" y="1"/>
                  </a:moveTo>
                  <a:cubicBezTo>
                    <a:pt x="65" y="1"/>
                    <a:pt x="0" y="1"/>
                    <a:pt x="0" y="32"/>
                  </a:cubicBezTo>
                  <a:cubicBezTo>
                    <a:pt x="0" y="66"/>
                    <a:pt x="65" y="97"/>
                    <a:pt x="130" y="97"/>
                  </a:cubicBezTo>
                  <a:cubicBezTo>
                    <a:pt x="195" y="97"/>
                    <a:pt x="260" y="66"/>
                    <a:pt x="260" y="32"/>
                  </a:cubicBezTo>
                  <a:cubicBezTo>
                    <a:pt x="260" y="1"/>
                    <a:pt x="195" y="1"/>
                    <a:pt x="13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flipH="1">
              <a:off x="2154908" y="2155993"/>
              <a:ext cx="16031" cy="6530"/>
            </a:xfrm>
            <a:custGeom>
              <a:rect b="b" l="l" r="r" t="t"/>
              <a:pathLst>
                <a:path extrusionOk="0" h="113" w="261">
                  <a:moveTo>
                    <a:pt x="131" y="1"/>
                  </a:moveTo>
                  <a:cubicBezTo>
                    <a:pt x="66" y="1"/>
                    <a:pt x="1" y="35"/>
                    <a:pt x="1" y="66"/>
                  </a:cubicBezTo>
                  <a:cubicBezTo>
                    <a:pt x="23" y="90"/>
                    <a:pt x="47" y="112"/>
                    <a:pt x="82" y="112"/>
                  </a:cubicBezTo>
                  <a:cubicBezTo>
                    <a:pt x="96" y="112"/>
                    <a:pt x="112" y="109"/>
                    <a:pt x="131" y="100"/>
                  </a:cubicBezTo>
                  <a:cubicBezTo>
                    <a:pt x="196" y="100"/>
                    <a:pt x="261" y="100"/>
                    <a:pt x="261" y="66"/>
                  </a:cubicBezTo>
                  <a:cubicBezTo>
                    <a:pt x="261" y="35"/>
                    <a:pt x="196" y="1"/>
                    <a:pt x="13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flipH="1">
              <a:off x="2348511" y="2142124"/>
              <a:ext cx="16031" cy="6414"/>
            </a:xfrm>
            <a:custGeom>
              <a:rect b="b" l="l" r="r" t="t"/>
              <a:pathLst>
                <a:path extrusionOk="0" h="111" w="261">
                  <a:moveTo>
                    <a:pt x="186" y="1"/>
                  </a:moveTo>
                  <a:cubicBezTo>
                    <a:pt x="169" y="1"/>
                    <a:pt x="149" y="5"/>
                    <a:pt x="130" y="15"/>
                  </a:cubicBezTo>
                  <a:cubicBezTo>
                    <a:pt x="65" y="15"/>
                    <a:pt x="0" y="15"/>
                    <a:pt x="0" y="46"/>
                  </a:cubicBezTo>
                  <a:cubicBezTo>
                    <a:pt x="0" y="80"/>
                    <a:pt x="65" y="111"/>
                    <a:pt x="130" y="111"/>
                  </a:cubicBezTo>
                  <a:cubicBezTo>
                    <a:pt x="195" y="111"/>
                    <a:pt x="260" y="80"/>
                    <a:pt x="260" y="46"/>
                  </a:cubicBezTo>
                  <a:cubicBezTo>
                    <a:pt x="260" y="24"/>
                    <a:pt x="228" y="1"/>
                    <a:pt x="186"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flipH="1">
              <a:off x="2380451" y="2135420"/>
              <a:ext cx="13943" cy="5605"/>
            </a:xfrm>
            <a:custGeom>
              <a:rect b="b" l="l" r="r" t="t"/>
              <a:pathLst>
                <a:path extrusionOk="0" h="97" w="227">
                  <a:moveTo>
                    <a:pt x="130" y="1"/>
                  </a:moveTo>
                  <a:cubicBezTo>
                    <a:pt x="65" y="1"/>
                    <a:pt x="0" y="32"/>
                    <a:pt x="0" y="32"/>
                  </a:cubicBezTo>
                  <a:cubicBezTo>
                    <a:pt x="0" y="66"/>
                    <a:pt x="65" y="97"/>
                    <a:pt x="130" y="97"/>
                  </a:cubicBezTo>
                  <a:cubicBezTo>
                    <a:pt x="195" y="97"/>
                    <a:pt x="226" y="66"/>
                    <a:pt x="226" y="32"/>
                  </a:cubicBezTo>
                  <a:cubicBezTo>
                    <a:pt x="226" y="1"/>
                    <a:pt x="195" y="1"/>
                    <a:pt x="13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flipH="1">
              <a:off x="2376459" y="2159749"/>
              <a:ext cx="13943" cy="7570"/>
            </a:xfrm>
            <a:custGeom>
              <a:rect b="b" l="l" r="r" t="t"/>
              <a:pathLst>
                <a:path extrusionOk="0" h="131" w="227">
                  <a:moveTo>
                    <a:pt x="130" y="1"/>
                  </a:moveTo>
                  <a:cubicBezTo>
                    <a:pt x="65" y="1"/>
                    <a:pt x="0" y="35"/>
                    <a:pt x="0" y="66"/>
                  </a:cubicBezTo>
                  <a:cubicBezTo>
                    <a:pt x="0" y="100"/>
                    <a:pt x="65" y="131"/>
                    <a:pt x="130" y="131"/>
                  </a:cubicBezTo>
                  <a:cubicBezTo>
                    <a:pt x="195" y="131"/>
                    <a:pt x="226" y="100"/>
                    <a:pt x="226" y="66"/>
                  </a:cubicBezTo>
                  <a:cubicBezTo>
                    <a:pt x="226" y="35"/>
                    <a:pt x="195" y="1"/>
                    <a:pt x="13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flipH="1">
              <a:off x="1604071" y="2381306"/>
              <a:ext cx="530936" cy="2153740"/>
            </a:xfrm>
            <a:custGeom>
              <a:rect b="b" l="l" r="r" t="t"/>
              <a:pathLst>
                <a:path extrusionOk="0" h="37270" w="8644">
                  <a:moveTo>
                    <a:pt x="1208" y="0"/>
                  </a:moveTo>
                  <a:cubicBezTo>
                    <a:pt x="1204" y="0"/>
                    <a:pt x="1202" y="1"/>
                    <a:pt x="1202" y="1"/>
                  </a:cubicBezTo>
                  <a:cubicBezTo>
                    <a:pt x="1202" y="1"/>
                    <a:pt x="1495" y="2244"/>
                    <a:pt x="1332" y="4289"/>
                  </a:cubicBezTo>
                  <a:cubicBezTo>
                    <a:pt x="1137" y="6337"/>
                    <a:pt x="1" y="8936"/>
                    <a:pt x="1" y="8936"/>
                  </a:cubicBezTo>
                  <a:cubicBezTo>
                    <a:pt x="1" y="8936"/>
                    <a:pt x="196" y="12476"/>
                    <a:pt x="391" y="15011"/>
                  </a:cubicBezTo>
                  <a:cubicBezTo>
                    <a:pt x="456" y="15954"/>
                    <a:pt x="1851" y="37233"/>
                    <a:pt x="1851" y="37233"/>
                  </a:cubicBezTo>
                  <a:cubicBezTo>
                    <a:pt x="2168" y="37258"/>
                    <a:pt x="2495" y="37269"/>
                    <a:pt x="2827" y="37269"/>
                  </a:cubicBezTo>
                  <a:cubicBezTo>
                    <a:pt x="5567" y="37269"/>
                    <a:pt x="8643" y="36519"/>
                    <a:pt x="8643" y="36519"/>
                  </a:cubicBezTo>
                  <a:cubicBezTo>
                    <a:pt x="8643" y="36519"/>
                    <a:pt x="6109" y="23947"/>
                    <a:pt x="5524" y="17839"/>
                  </a:cubicBezTo>
                  <a:cubicBezTo>
                    <a:pt x="5459" y="17155"/>
                    <a:pt x="5425" y="16409"/>
                    <a:pt x="5394" y="15629"/>
                  </a:cubicBezTo>
                  <a:cubicBezTo>
                    <a:pt x="5199" y="12736"/>
                    <a:pt x="5264" y="9261"/>
                    <a:pt x="4710" y="6563"/>
                  </a:cubicBezTo>
                  <a:cubicBezTo>
                    <a:pt x="4191" y="4193"/>
                    <a:pt x="3996" y="2210"/>
                    <a:pt x="3315" y="1334"/>
                  </a:cubicBezTo>
                  <a:cubicBezTo>
                    <a:pt x="2350" y="29"/>
                    <a:pt x="1298" y="0"/>
                    <a:pt x="1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flipH="1">
              <a:off x="2266635" y="2390783"/>
              <a:ext cx="532963" cy="2136635"/>
            </a:xfrm>
            <a:custGeom>
              <a:rect b="b" l="l" r="r" t="t"/>
              <a:pathLst>
                <a:path extrusionOk="0" h="36974" w="8677">
                  <a:moveTo>
                    <a:pt x="5103" y="0"/>
                  </a:moveTo>
                  <a:cubicBezTo>
                    <a:pt x="5102" y="0"/>
                    <a:pt x="5102" y="1"/>
                    <a:pt x="5101" y="1"/>
                  </a:cubicBezTo>
                  <a:lnTo>
                    <a:pt x="5101" y="1"/>
                  </a:lnTo>
                  <a:lnTo>
                    <a:pt x="5103" y="0"/>
                  </a:lnTo>
                  <a:close/>
                  <a:moveTo>
                    <a:pt x="5101" y="1"/>
                  </a:moveTo>
                  <a:lnTo>
                    <a:pt x="3704" y="616"/>
                  </a:lnTo>
                  <a:cubicBezTo>
                    <a:pt x="2958" y="876"/>
                    <a:pt x="2470" y="1591"/>
                    <a:pt x="2470" y="2371"/>
                  </a:cubicBezTo>
                  <a:cubicBezTo>
                    <a:pt x="2405" y="5880"/>
                    <a:pt x="2210" y="15301"/>
                    <a:pt x="2145" y="16180"/>
                  </a:cubicBezTo>
                  <a:cubicBezTo>
                    <a:pt x="2080" y="16505"/>
                    <a:pt x="2049" y="16796"/>
                    <a:pt x="2049" y="17121"/>
                  </a:cubicBezTo>
                  <a:cubicBezTo>
                    <a:pt x="2015" y="17251"/>
                    <a:pt x="2015" y="17350"/>
                    <a:pt x="1984" y="17480"/>
                  </a:cubicBezTo>
                  <a:cubicBezTo>
                    <a:pt x="1984" y="17641"/>
                    <a:pt x="1950" y="17771"/>
                    <a:pt x="1950" y="17934"/>
                  </a:cubicBezTo>
                  <a:cubicBezTo>
                    <a:pt x="1659" y="21085"/>
                    <a:pt x="619" y="30701"/>
                    <a:pt x="424" y="32326"/>
                  </a:cubicBezTo>
                  <a:cubicBezTo>
                    <a:pt x="325" y="33106"/>
                    <a:pt x="260" y="33885"/>
                    <a:pt x="164" y="34699"/>
                  </a:cubicBezTo>
                  <a:cubicBezTo>
                    <a:pt x="130" y="34925"/>
                    <a:pt x="65" y="35185"/>
                    <a:pt x="0" y="35445"/>
                  </a:cubicBezTo>
                  <a:cubicBezTo>
                    <a:pt x="1594" y="35999"/>
                    <a:pt x="3249" y="36388"/>
                    <a:pt x="4908" y="36648"/>
                  </a:cubicBezTo>
                  <a:cubicBezTo>
                    <a:pt x="5687" y="36778"/>
                    <a:pt x="6467" y="36874"/>
                    <a:pt x="7278" y="36973"/>
                  </a:cubicBezTo>
                  <a:cubicBezTo>
                    <a:pt x="7538" y="32196"/>
                    <a:pt x="8448" y="16375"/>
                    <a:pt x="8482" y="16016"/>
                  </a:cubicBezTo>
                  <a:lnTo>
                    <a:pt x="8482" y="15920"/>
                  </a:lnTo>
                  <a:cubicBezTo>
                    <a:pt x="8513" y="15496"/>
                    <a:pt x="8547" y="15107"/>
                    <a:pt x="8578" y="14685"/>
                  </a:cubicBezTo>
                  <a:cubicBezTo>
                    <a:pt x="8578" y="14101"/>
                    <a:pt x="8612" y="13516"/>
                    <a:pt x="8612" y="12931"/>
                  </a:cubicBezTo>
                  <a:cubicBezTo>
                    <a:pt x="8643" y="12637"/>
                    <a:pt x="8643" y="12346"/>
                    <a:pt x="8643" y="12086"/>
                  </a:cubicBezTo>
                  <a:lnTo>
                    <a:pt x="8643" y="12021"/>
                  </a:lnTo>
                  <a:cubicBezTo>
                    <a:pt x="8676" y="10137"/>
                    <a:pt x="8222" y="8284"/>
                    <a:pt x="7312" y="6628"/>
                  </a:cubicBezTo>
                  <a:cubicBezTo>
                    <a:pt x="6922" y="5945"/>
                    <a:pt x="6532" y="5199"/>
                    <a:pt x="6303" y="4679"/>
                  </a:cubicBezTo>
                  <a:cubicBezTo>
                    <a:pt x="5979" y="3899"/>
                    <a:pt x="5719" y="3119"/>
                    <a:pt x="5524" y="2340"/>
                  </a:cubicBezTo>
                  <a:cubicBezTo>
                    <a:pt x="5459" y="2112"/>
                    <a:pt x="4942" y="78"/>
                    <a:pt x="5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flipH="1">
              <a:off x="2412391" y="2931501"/>
              <a:ext cx="203616" cy="28143"/>
            </a:xfrm>
            <a:custGeom>
              <a:rect b="b" l="l" r="r" t="t"/>
              <a:pathLst>
                <a:path extrusionOk="0" h="487" w="3315">
                  <a:moveTo>
                    <a:pt x="1" y="0"/>
                  </a:moveTo>
                  <a:lnTo>
                    <a:pt x="1" y="486"/>
                  </a:lnTo>
                  <a:lnTo>
                    <a:pt x="3314" y="486"/>
                  </a:lnTo>
                  <a:lnTo>
                    <a:pt x="3314" y="0"/>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flipH="1">
              <a:off x="2266635" y="2375759"/>
              <a:ext cx="303366" cy="702234"/>
            </a:xfrm>
            <a:custGeom>
              <a:rect b="b" l="l" r="r" t="t"/>
              <a:pathLst>
                <a:path extrusionOk="0" h="12152" w="4939">
                  <a:moveTo>
                    <a:pt x="1495" y="0"/>
                  </a:moveTo>
                  <a:cubicBezTo>
                    <a:pt x="1494" y="0"/>
                    <a:pt x="0" y="1007"/>
                    <a:pt x="616" y="5620"/>
                  </a:cubicBezTo>
                  <a:lnTo>
                    <a:pt x="1461" y="5783"/>
                  </a:lnTo>
                  <a:lnTo>
                    <a:pt x="1201" y="6334"/>
                  </a:lnTo>
                  <a:cubicBezTo>
                    <a:pt x="1201" y="6334"/>
                    <a:pt x="2794" y="10462"/>
                    <a:pt x="4938" y="12151"/>
                  </a:cubicBezTo>
                  <a:lnTo>
                    <a:pt x="4580" y="9648"/>
                  </a:lnTo>
                  <a:cubicBezTo>
                    <a:pt x="3899" y="8967"/>
                    <a:pt x="3345" y="7538"/>
                    <a:pt x="2630" y="6075"/>
                  </a:cubicBezTo>
                  <a:cubicBezTo>
                    <a:pt x="1430" y="3540"/>
                    <a:pt x="1430" y="1201"/>
                    <a:pt x="1495"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flipH="1">
              <a:off x="2113079" y="2700524"/>
              <a:ext cx="153618" cy="856122"/>
            </a:xfrm>
            <a:custGeom>
              <a:rect b="b" l="l" r="r" t="t"/>
              <a:pathLst>
                <a:path extrusionOk="0" h="14815" w="2501">
                  <a:moveTo>
                    <a:pt x="684" y="0"/>
                  </a:moveTo>
                  <a:cubicBezTo>
                    <a:pt x="463" y="0"/>
                    <a:pt x="260" y="130"/>
                    <a:pt x="260" y="130"/>
                  </a:cubicBezTo>
                  <a:lnTo>
                    <a:pt x="0" y="9097"/>
                  </a:lnTo>
                  <a:cubicBezTo>
                    <a:pt x="32" y="10560"/>
                    <a:pt x="1560" y="14815"/>
                    <a:pt x="1560" y="14815"/>
                  </a:cubicBezTo>
                  <a:cubicBezTo>
                    <a:pt x="2405" y="13190"/>
                    <a:pt x="2501" y="9261"/>
                    <a:pt x="2501" y="9261"/>
                  </a:cubicBezTo>
                  <a:cubicBezTo>
                    <a:pt x="2306" y="6466"/>
                    <a:pt x="1006" y="130"/>
                    <a:pt x="1006" y="130"/>
                  </a:cubicBezTo>
                  <a:cubicBezTo>
                    <a:pt x="909" y="33"/>
                    <a:pt x="794" y="0"/>
                    <a:pt x="684"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flipH="1">
              <a:off x="2178801" y="2535252"/>
              <a:ext cx="133901" cy="172785"/>
            </a:xfrm>
            <a:custGeom>
              <a:rect b="b" l="l" r="r" t="t"/>
              <a:pathLst>
                <a:path extrusionOk="0" h="2990" w="2180">
                  <a:moveTo>
                    <a:pt x="976" y="1"/>
                  </a:moveTo>
                  <a:cubicBezTo>
                    <a:pt x="976" y="1"/>
                    <a:pt x="1" y="196"/>
                    <a:pt x="100" y="879"/>
                  </a:cubicBezTo>
                  <a:cubicBezTo>
                    <a:pt x="165" y="1560"/>
                    <a:pt x="1009" y="2990"/>
                    <a:pt x="1009" y="2990"/>
                  </a:cubicBezTo>
                  <a:cubicBezTo>
                    <a:pt x="1139" y="2958"/>
                    <a:pt x="1266" y="2947"/>
                    <a:pt x="1376" y="2947"/>
                  </a:cubicBezTo>
                  <a:cubicBezTo>
                    <a:pt x="1597" y="2947"/>
                    <a:pt x="1755" y="2990"/>
                    <a:pt x="1755" y="2990"/>
                  </a:cubicBezTo>
                  <a:cubicBezTo>
                    <a:pt x="2015" y="2275"/>
                    <a:pt x="2179" y="780"/>
                    <a:pt x="2179" y="780"/>
                  </a:cubicBezTo>
                  <a:lnTo>
                    <a:pt x="2080" y="261"/>
                  </a:lnTo>
                  <a:lnTo>
                    <a:pt x="976"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flipH="1">
              <a:off x="2252754" y="2328719"/>
              <a:ext cx="179661" cy="285470"/>
            </a:xfrm>
            <a:custGeom>
              <a:rect b="b" l="l" r="r" t="t"/>
              <a:pathLst>
                <a:path extrusionOk="0" h="4940" w="2925">
                  <a:moveTo>
                    <a:pt x="390" y="1"/>
                  </a:moveTo>
                  <a:cubicBezTo>
                    <a:pt x="294" y="100"/>
                    <a:pt x="195" y="261"/>
                    <a:pt x="131" y="456"/>
                  </a:cubicBezTo>
                  <a:cubicBezTo>
                    <a:pt x="34" y="651"/>
                    <a:pt x="1" y="846"/>
                    <a:pt x="1" y="976"/>
                  </a:cubicBezTo>
                  <a:cubicBezTo>
                    <a:pt x="164" y="3640"/>
                    <a:pt x="1950" y="4939"/>
                    <a:pt x="1950" y="4939"/>
                  </a:cubicBezTo>
                  <a:cubicBezTo>
                    <a:pt x="2340" y="4224"/>
                    <a:pt x="2925" y="3575"/>
                    <a:pt x="2925" y="3575"/>
                  </a:cubicBezTo>
                  <a:cubicBezTo>
                    <a:pt x="1950" y="2959"/>
                    <a:pt x="1334" y="2080"/>
                    <a:pt x="944" y="1334"/>
                  </a:cubicBezTo>
                  <a:cubicBezTo>
                    <a:pt x="684" y="846"/>
                    <a:pt x="489" y="391"/>
                    <a:pt x="390"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flipH="1">
              <a:off x="2097109" y="2323172"/>
              <a:ext cx="155706" cy="291018"/>
            </a:xfrm>
            <a:custGeom>
              <a:rect b="b" l="l" r="r" t="t"/>
              <a:pathLst>
                <a:path extrusionOk="0" h="5036" w="2535">
                  <a:moveTo>
                    <a:pt x="1984" y="1"/>
                  </a:moveTo>
                  <a:cubicBezTo>
                    <a:pt x="1950" y="391"/>
                    <a:pt x="1854" y="910"/>
                    <a:pt x="1659" y="1495"/>
                  </a:cubicBezTo>
                  <a:cubicBezTo>
                    <a:pt x="1399" y="2306"/>
                    <a:pt x="879" y="3216"/>
                    <a:pt x="1" y="3671"/>
                  </a:cubicBezTo>
                  <a:cubicBezTo>
                    <a:pt x="1" y="3671"/>
                    <a:pt x="944" y="3899"/>
                    <a:pt x="1334" y="5035"/>
                  </a:cubicBezTo>
                  <a:cubicBezTo>
                    <a:pt x="1334" y="5035"/>
                    <a:pt x="2535" y="3606"/>
                    <a:pt x="2439" y="1040"/>
                  </a:cubicBezTo>
                  <a:cubicBezTo>
                    <a:pt x="2439" y="910"/>
                    <a:pt x="2405" y="747"/>
                    <a:pt x="2340" y="552"/>
                  </a:cubicBezTo>
                  <a:cubicBezTo>
                    <a:pt x="2244" y="292"/>
                    <a:pt x="2080" y="97"/>
                    <a:pt x="1984"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flipH="1">
              <a:off x="1548913" y="2407599"/>
              <a:ext cx="739834" cy="961584"/>
            </a:xfrm>
            <a:custGeom>
              <a:rect b="b" l="l" r="r" t="t"/>
              <a:pathLst>
                <a:path extrusionOk="0" h="16640" w="12045">
                  <a:moveTo>
                    <a:pt x="5004" y="34"/>
                  </a:moveTo>
                  <a:cubicBezTo>
                    <a:pt x="5004" y="34"/>
                    <a:pt x="5753" y="1560"/>
                    <a:pt x="6468" y="3639"/>
                  </a:cubicBezTo>
                  <a:cubicBezTo>
                    <a:pt x="6597" y="4029"/>
                    <a:pt x="6694" y="4419"/>
                    <a:pt x="6792" y="4809"/>
                  </a:cubicBezTo>
                  <a:cubicBezTo>
                    <a:pt x="7312" y="7408"/>
                    <a:pt x="7603" y="13225"/>
                    <a:pt x="7603" y="13225"/>
                  </a:cubicBezTo>
                  <a:cubicBezTo>
                    <a:pt x="7603" y="13225"/>
                    <a:pt x="1529" y="12575"/>
                    <a:pt x="651" y="12380"/>
                  </a:cubicBezTo>
                  <a:lnTo>
                    <a:pt x="359" y="13810"/>
                  </a:lnTo>
                  <a:lnTo>
                    <a:pt x="1" y="15595"/>
                  </a:lnTo>
                  <a:cubicBezTo>
                    <a:pt x="1" y="15595"/>
                    <a:pt x="944" y="15725"/>
                    <a:pt x="2179" y="15920"/>
                  </a:cubicBezTo>
                  <a:cubicBezTo>
                    <a:pt x="3510" y="16115"/>
                    <a:pt x="5233" y="16375"/>
                    <a:pt x="6434" y="16539"/>
                  </a:cubicBezTo>
                  <a:cubicBezTo>
                    <a:pt x="7093" y="16613"/>
                    <a:pt x="7715" y="16640"/>
                    <a:pt x="8268" y="16640"/>
                  </a:cubicBezTo>
                  <a:cubicBezTo>
                    <a:pt x="9648" y="16640"/>
                    <a:pt x="10592" y="16474"/>
                    <a:pt x="10592" y="16474"/>
                  </a:cubicBezTo>
                  <a:cubicBezTo>
                    <a:pt x="10592" y="16474"/>
                    <a:pt x="10595" y="16474"/>
                    <a:pt x="10601" y="16474"/>
                  </a:cubicBezTo>
                  <a:cubicBezTo>
                    <a:pt x="10719" y="16474"/>
                    <a:pt x="12044" y="16415"/>
                    <a:pt x="11796" y="13745"/>
                  </a:cubicBezTo>
                  <a:cubicBezTo>
                    <a:pt x="11762" y="13126"/>
                    <a:pt x="9522" y="5394"/>
                    <a:pt x="8643" y="2958"/>
                  </a:cubicBezTo>
                  <a:cubicBezTo>
                    <a:pt x="7603" y="0"/>
                    <a:pt x="5103" y="130"/>
                    <a:pt x="5004" y="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flipH="1">
              <a:off x="1903444" y="3123009"/>
              <a:ext cx="385303" cy="217801"/>
            </a:xfrm>
            <a:custGeom>
              <a:rect b="b" l="l" r="r" t="t"/>
              <a:pathLst>
                <a:path extrusionOk="0" h="3769" w="6273">
                  <a:moveTo>
                    <a:pt x="651" y="0"/>
                  </a:moveTo>
                  <a:lnTo>
                    <a:pt x="359" y="1430"/>
                  </a:lnTo>
                  <a:lnTo>
                    <a:pt x="1" y="3215"/>
                  </a:lnTo>
                  <a:cubicBezTo>
                    <a:pt x="1" y="3215"/>
                    <a:pt x="944" y="3345"/>
                    <a:pt x="2179" y="3540"/>
                  </a:cubicBezTo>
                  <a:cubicBezTo>
                    <a:pt x="2634" y="3605"/>
                    <a:pt x="3089" y="3670"/>
                    <a:pt x="3575" y="3769"/>
                  </a:cubicBezTo>
                  <a:cubicBezTo>
                    <a:pt x="4063" y="2630"/>
                    <a:pt x="5103" y="1560"/>
                    <a:pt x="5784" y="1040"/>
                  </a:cubicBezTo>
                  <a:cubicBezTo>
                    <a:pt x="5948" y="910"/>
                    <a:pt x="6109" y="811"/>
                    <a:pt x="6273" y="681"/>
                  </a:cubicBezTo>
                  <a:cubicBezTo>
                    <a:pt x="4453" y="486"/>
                    <a:pt x="1269" y="130"/>
                    <a:pt x="651"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flipH="1">
              <a:off x="1690001" y="2550277"/>
              <a:ext cx="223578" cy="621562"/>
            </a:xfrm>
            <a:custGeom>
              <a:rect b="b" l="l" r="r" t="t"/>
              <a:pathLst>
                <a:path extrusionOk="0" h="10756" w="3640">
                  <a:moveTo>
                    <a:pt x="1" y="1"/>
                  </a:moveTo>
                  <a:cubicBezTo>
                    <a:pt x="1" y="1"/>
                    <a:pt x="586" y="1950"/>
                    <a:pt x="684" y="2340"/>
                  </a:cubicBezTo>
                  <a:cubicBezTo>
                    <a:pt x="1204" y="4939"/>
                    <a:pt x="1495" y="10756"/>
                    <a:pt x="1495" y="10756"/>
                  </a:cubicBezTo>
                  <a:cubicBezTo>
                    <a:pt x="1495" y="10756"/>
                    <a:pt x="2102" y="10683"/>
                    <a:pt x="2737" y="10683"/>
                  </a:cubicBezTo>
                  <a:cubicBezTo>
                    <a:pt x="3055" y="10683"/>
                    <a:pt x="3380" y="10701"/>
                    <a:pt x="3640" y="10756"/>
                  </a:cubicBezTo>
                  <a:lnTo>
                    <a:pt x="2340" y="10106"/>
                  </a:lnTo>
                  <a:cubicBezTo>
                    <a:pt x="2340" y="10106"/>
                    <a:pt x="1594" y="2374"/>
                    <a:pt x="1"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flipH="1">
              <a:off x="1863519" y="3072387"/>
              <a:ext cx="331313" cy="153830"/>
            </a:xfrm>
            <a:custGeom>
              <a:rect b="b" l="l" r="r" t="t"/>
              <a:pathLst>
                <a:path extrusionOk="0" h="2662" w="5394">
                  <a:moveTo>
                    <a:pt x="2626" y="1"/>
                  </a:moveTo>
                  <a:cubicBezTo>
                    <a:pt x="1792" y="1"/>
                    <a:pt x="608" y="317"/>
                    <a:pt x="161" y="421"/>
                  </a:cubicBezTo>
                  <a:cubicBezTo>
                    <a:pt x="65" y="452"/>
                    <a:pt x="0" y="486"/>
                    <a:pt x="0" y="486"/>
                  </a:cubicBezTo>
                  <a:lnTo>
                    <a:pt x="1136" y="2402"/>
                  </a:lnTo>
                  <a:lnTo>
                    <a:pt x="1300" y="2662"/>
                  </a:lnTo>
                  <a:cubicBezTo>
                    <a:pt x="1300" y="2662"/>
                    <a:pt x="2989" y="2111"/>
                    <a:pt x="3574" y="1916"/>
                  </a:cubicBezTo>
                  <a:cubicBezTo>
                    <a:pt x="4125" y="1752"/>
                    <a:pt x="5100" y="1656"/>
                    <a:pt x="5328" y="1656"/>
                  </a:cubicBezTo>
                  <a:lnTo>
                    <a:pt x="5393" y="1656"/>
                  </a:lnTo>
                  <a:cubicBezTo>
                    <a:pt x="5393" y="1656"/>
                    <a:pt x="5198" y="1461"/>
                    <a:pt x="4939" y="1232"/>
                  </a:cubicBezTo>
                  <a:cubicBezTo>
                    <a:pt x="4484" y="811"/>
                    <a:pt x="3735" y="226"/>
                    <a:pt x="3150" y="63"/>
                  </a:cubicBezTo>
                  <a:cubicBezTo>
                    <a:pt x="3006" y="19"/>
                    <a:pt x="2826" y="1"/>
                    <a:pt x="2626"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flipH="1">
              <a:off x="1867512" y="3128556"/>
              <a:ext cx="271487" cy="97661"/>
            </a:xfrm>
            <a:custGeom>
              <a:rect b="b" l="l" r="r" t="t"/>
              <a:pathLst>
                <a:path extrusionOk="0" h="1690" w="4420">
                  <a:moveTo>
                    <a:pt x="1" y="0"/>
                  </a:moveTo>
                  <a:lnTo>
                    <a:pt x="227" y="1430"/>
                  </a:lnTo>
                  <a:lnTo>
                    <a:pt x="391" y="1690"/>
                  </a:lnTo>
                  <a:cubicBezTo>
                    <a:pt x="391" y="1690"/>
                    <a:pt x="2080" y="1139"/>
                    <a:pt x="2665" y="944"/>
                  </a:cubicBezTo>
                  <a:cubicBezTo>
                    <a:pt x="3216" y="780"/>
                    <a:pt x="4191" y="684"/>
                    <a:pt x="4419" y="684"/>
                  </a:cubicBezTo>
                  <a:cubicBezTo>
                    <a:pt x="4030" y="554"/>
                    <a:pt x="3411" y="359"/>
                    <a:pt x="3055" y="325"/>
                  </a:cubicBezTo>
                  <a:cubicBezTo>
                    <a:pt x="2935" y="303"/>
                    <a:pt x="2768" y="295"/>
                    <a:pt x="2581" y="295"/>
                  </a:cubicBezTo>
                  <a:cubicBezTo>
                    <a:pt x="1953" y="295"/>
                    <a:pt x="1105" y="390"/>
                    <a:pt x="1105" y="390"/>
                  </a:cubicBezTo>
                  <a:lnTo>
                    <a:pt x="1" y="0"/>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flipH="1">
              <a:off x="2095021" y="2424589"/>
              <a:ext cx="785594" cy="978227"/>
            </a:xfrm>
            <a:custGeom>
              <a:rect b="b" l="l" r="r" t="t"/>
              <a:pathLst>
                <a:path extrusionOk="0" h="16928" w="12790">
                  <a:moveTo>
                    <a:pt x="5057" y="0"/>
                  </a:moveTo>
                  <a:cubicBezTo>
                    <a:pt x="5057" y="0"/>
                    <a:pt x="2749" y="390"/>
                    <a:pt x="1873" y="1884"/>
                  </a:cubicBezTo>
                  <a:cubicBezTo>
                    <a:pt x="703" y="3930"/>
                    <a:pt x="184" y="14781"/>
                    <a:pt x="184" y="14976"/>
                  </a:cubicBezTo>
                  <a:cubicBezTo>
                    <a:pt x="1" y="16869"/>
                    <a:pt x="934" y="16926"/>
                    <a:pt x="1669" y="16926"/>
                  </a:cubicBezTo>
                  <a:cubicBezTo>
                    <a:pt x="1716" y="16926"/>
                    <a:pt x="1763" y="16926"/>
                    <a:pt x="1808" y="16926"/>
                  </a:cubicBezTo>
                  <a:cubicBezTo>
                    <a:pt x="1824" y="16927"/>
                    <a:pt x="1844" y="16927"/>
                    <a:pt x="1869" y="16927"/>
                  </a:cubicBezTo>
                  <a:cubicBezTo>
                    <a:pt x="2596" y="16927"/>
                    <a:pt x="7038" y="16447"/>
                    <a:pt x="8987" y="15725"/>
                  </a:cubicBezTo>
                  <a:cubicBezTo>
                    <a:pt x="9897" y="15400"/>
                    <a:pt x="11165" y="15010"/>
                    <a:pt x="12660" y="14425"/>
                  </a:cubicBezTo>
                  <a:cubicBezTo>
                    <a:pt x="12691" y="14100"/>
                    <a:pt x="12790" y="13321"/>
                    <a:pt x="12400" y="12442"/>
                  </a:cubicBezTo>
                  <a:cubicBezTo>
                    <a:pt x="12106" y="11761"/>
                    <a:pt x="11685" y="11338"/>
                    <a:pt x="11425" y="11143"/>
                  </a:cubicBezTo>
                  <a:cubicBezTo>
                    <a:pt x="11425" y="11143"/>
                    <a:pt x="6193" y="12411"/>
                    <a:pt x="4017" y="12411"/>
                  </a:cubicBezTo>
                  <a:cubicBezTo>
                    <a:pt x="4017" y="12411"/>
                    <a:pt x="4147" y="6399"/>
                    <a:pt x="4212" y="5133"/>
                  </a:cubicBezTo>
                  <a:cubicBezTo>
                    <a:pt x="4179" y="3314"/>
                    <a:pt x="4407" y="876"/>
                    <a:pt x="50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flipH="1">
              <a:off x="2101101" y="3143581"/>
              <a:ext cx="17935" cy="77089"/>
            </a:xfrm>
            <a:custGeom>
              <a:rect b="b" l="l" r="r" t="t"/>
              <a:pathLst>
                <a:path extrusionOk="0" h="1334" w="292">
                  <a:moveTo>
                    <a:pt x="1" y="0"/>
                  </a:moveTo>
                  <a:lnTo>
                    <a:pt x="1" y="1334"/>
                  </a:lnTo>
                  <a:lnTo>
                    <a:pt x="292" y="1334"/>
                  </a:lnTo>
                  <a:lnTo>
                    <a:pt x="292" y="0"/>
                  </a:lnTo>
                  <a:close/>
                </a:path>
              </a:pathLst>
            </a:custGeom>
            <a:solidFill>
              <a:srgbClr val="EFC2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flipH="1">
              <a:off x="2328610" y="3333240"/>
              <a:ext cx="1966" cy="1907"/>
            </a:xfrm>
            <a:custGeom>
              <a:rect b="b" l="l" r="r" t="t"/>
              <a:pathLst>
                <a:path extrusionOk="0" h="33" w="32">
                  <a:moveTo>
                    <a:pt x="1" y="32"/>
                  </a:moveTo>
                  <a:lnTo>
                    <a:pt x="1" y="32"/>
                  </a:lnTo>
                  <a:lnTo>
                    <a:pt x="1" y="32"/>
                  </a:lnTo>
                  <a:close/>
                  <a:moveTo>
                    <a:pt x="32" y="32"/>
                  </a:moveTo>
                  <a:lnTo>
                    <a:pt x="32" y="32"/>
                  </a:lnTo>
                  <a:lnTo>
                    <a:pt x="32" y="32"/>
                  </a:lnTo>
                  <a:close/>
                  <a:moveTo>
                    <a:pt x="32" y="1"/>
                  </a:moveTo>
                  <a:lnTo>
                    <a:pt x="32" y="1"/>
                  </a:lnTo>
                  <a:close/>
                </a:path>
              </a:pathLst>
            </a:custGeom>
            <a:solidFill>
              <a:srgbClr val="F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flipH="1">
              <a:off x="2101101" y="3124800"/>
              <a:ext cx="578784" cy="270388"/>
            </a:xfrm>
            <a:custGeom>
              <a:rect b="b" l="l" r="r" t="t"/>
              <a:pathLst>
                <a:path extrusionOk="0" h="4679" w="9423">
                  <a:moveTo>
                    <a:pt x="8968" y="0"/>
                  </a:moveTo>
                  <a:cubicBezTo>
                    <a:pt x="8937" y="195"/>
                    <a:pt x="8903" y="359"/>
                    <a:pt x="8872" y="520"/>
                  </a:cubicBezTo>
                  <a:cubicBezTo>
                    <a:pt x="8578" y="1495"/>
                    <a:pt x="7702" y="2145"/>
                    <a:pt x="6857" y="2599"/>
                  </a:cubicBezTo>
                  <a:cubicBezTo>
                    <a:pt x="5883" y="3119"/>
                    <a:pt x="4809" y="3413"/>
                    <a:pt x="3738" y="3738"/>
                  </a:cubicBezTo>
                  <a:cubicBezTo>
                    <a:pt x="2504" y="4094"/>
                    <a:pt x="1300" y="4484"/>
                    <a:pt x="1" y="4679"/>
                  </a:cubicBezTo>
                  <a:cubicBezTo>
                    <a:pt x="1690" y="4518"/>
                    <a:pt x="4289" y="4128"/>
                    <a:pt x="5688" y="3639"/>
                  </a:cubicBezTo>
                  <a:lnTo>
                    <a:pt x="5719" y="3639"/>
                  </a:lnTo>
                  <a:lnTo>
                    <a:pt x="5719" y="3608"/>
                  </a:lnTo>
                  <a:cubicBezTo>
                    <a:pt x="6629" y="3283"/>
                    <a:pt x="7897" y="2893"/>
                    <a:pt x="9392" y="2308"/>
                  </a:cubicBezTo>
                  <a:cubicBezTo>
                    <a:pt x="9392" y="2178"/>
                    <a:pt x="9423" y="2015"/>
                    <a:pt x="9423" y="1755"/>
                  </a:cubicBezTo>
                  <a:lnTo>
                    <a:pt x="9423" y="1659"/>
                  </a:lnTo>
                  <a:cubicBezTo>
                    <a:pt x="9423" y="1300"/>
                    <a:pt x="9358" y="814"/>
                    <a:pt x="9132" y="325"/>
                  </a:cubicBezTo>
                  <a:cubicBezTo>
                    <a:pt x="9067" y="195"/>
                    <a:pt x="9033" y="99"/>
                    <a:pt x="8968" y="0"/>
                  </a:cubicBezTo>
                  <a:close/>
                </a:path>
              </a:pathLst>
            </a:custGeom>
            <a:solidFill>
              <a:srgbClr val="F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flipH="1">
              <a:off x="2242680" y="2356978"/>
              <a:ext cx="287457" cy="721015"/>
            </a:xfrm>
            <a:custGeom>
              <a:rect b="b" l="l" r="r" t="t"/>
              <a:pathLst>
                <a:path extrusionOk="0" h="12477" w="4680">
                  <a:moveTo>
                    <a:pt x="1202" y="0"/>
                  </a:moveTo>
                  <a:lnTo>
                    <a:pt x="976" y="130"/>
                  </a:lnTo>
                  <a:cubicBezTo>
                    <a:pt x="456" y="551"/>
                    <a:pt x="131" y="1170"/>
                    <a:pt x="97" y="1820"/>
                  </a:cubicBezTo>
                  <a:cubicBezTo>
                    <a:pt x="32" y="2826"/>
                    <a:pt x="1" y="4354"/>
                    <a:pt x="261" y="5654"/>
                  </a:cubicBezTo>
                  <a:lnTo>
                    <a:pt x="1332" y="5750"/>
                  </a:lnTo>
                  <a:lnTo>
                    <a:pt x="1007" y="6498"/>
                  </a:lnTo>
                  <a:cubicBezTo>
                    <a:pt x="1007" y="6498"/>
                    <a:pt x="2210" y="10103"/>
                    <a:pt x="4289" y="12476"/>
                  </a:cubicBezTo>
                  <a:cubicBezTo>
                    <a:pt x="4289" y="12476"/>
                    <a:pt x="4679" y="10657"/>
                    <a:pt x="3965" y="9324"/>
                  </a:cubicBezTo>
                  <a:cubicBezTo>
                    <a:pt x="3281" y="8024"/>
                    <a:pt x="1041" y="2826"/>
                    <a:pt x="1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flipH="1">
              <a:off x="1933479" y="2390783"/>
              <a:ext cx="197535" cy="687209"/>
            </a:xfrm>
            <a:custGeom>
              <a:rect b="b" l="l" r="r" t="t"/>
              <a:pathLst>
                <a:path extrusionOk="0" h="11892" w="3216">
                  <a:moveTo>
                    <a:pt x="1332" y="0"/>
                  </a:moveTo>
                  <a:lnTo>
                    <a:pt x="1332" y="0"/>
                  </a:lnTo>
                  <a:cubicBezTo>
                    <a:pt x="1656" y="1170"/>
                    <a:pt x="2046" y="3475"/>
                    <a:pt x="1300" y="5945"/>
                  </a:cubicBezTo>
                  <a:cubicBezTo>
                    <a:pt x="846" y="7374"/>
                    <a:pt x="552" y="8772"/>
                    <a:pt x="1" y="9453"/>
                  </a:cubicBezTo>
                  <a:lnTo>
                    <a:pt x="97" y="11891"/>
                  </a:lnTo>
                  <a:cubicBezTo>
                    <a:pt x="1916" y="10267"/>
                    <a:pt x="2795" y="6204"/>
                    <a:pt x="2795" y="6204"/>
                  </a:cubicBezTo>
                  <a:lnTo>
                    <a:pt x="2405" y="5685"/>
                  </a:lnTo>
                  <a:lnTo>
                    <a:pt x="3216" y="5523"/>
                  </a:lnTo>
                  <a:cubicBezTo>
                    <a:pt x="3021" y="1006"/>
                    <a:pt x="1332" y="0"/>
                    <a:pt x="1332"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flipH="1">
              <a:off x="1951353" y="2372002"/>
              <a:ext cx="217620" cy="705990"/>
            </a:xfrm>
            <a:custGeom>
              <a:rect b="b" l="l" r="r" t="t"/>
              <a:pathLst>
                <a:path extrusionOk="0" h="12217" w="3543">
                  <a:moveTo>
                    <a:pt x="1560" y="0"/>
                  </a:moveTo>
                  <a:lnTo>
                    <a:pt x="1560" y="0"/>
                  </a:lnTo>
                  <a:cubicBezTo>
                    <a:pt x="2243" y="2794"/>
                    <a:pt x="910" y="7863"/>
                    <a:pt x="455" y="9129"/>
                  </a:cubicBezTo>
                  <a:cubicBezTo>
                    <a:pt x="0" y="10428"/>
                    <a:pt x="715" y="12216"/>
                    <a:pt x="715" y="12216"/>
                  </a:cubicBezTo>
                  <a:cubicBezTo>
                    <a:pt x="2339" y="9908"/>
                    <a:pt x="2924" y="6368"/>
                    <a:pt x="2924" y="6368"/>
                  </a:cubicBezTo>
                  <a:lnTo>
                    <a:pt x="2469" y="5654"/>
                  </a:lnTo>
                  <a:lnTo>
                    <a:pt x="3509" y="5555"/>
                  </a:lnTo>
                  <a:cubicBezTo>
                    <a:pt x="3543" y="4289"/>
                    <a:pt x="3249" y="2794"/>
                    <a:pt x="2989" y="1786"/>
                  </a:cubicBezTo>
                  <a:cubicBezTo>
                    <a:pt x="2828" y="1136"/>
                    <a:pt x="2404" y="551"/>
                    <a:pt x="1788" y="162"/>
                  </a:cubicBezTo>
                  <a:lnTo>
                    <a:pt x="15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flipH="1">
              <a:off x="2607960" y="2544729"/>
              <a:ext cx="135744" cy="617691"/>
            </a:xfrm>
            <a:custGeom>
              <a:rect b="b" l="l" r="r" t="t"/>
              <a:pathLst>
                <a:path extrusionOk="0" h="10689" w="2210">
                  <a:moveTo>
                    <a:pt x="2209" y="0"/>
                  </a:moveTo>
                  <a:lnTo>
                    <a:pt x="944" y="8188"/>
                  </a:lnTo>
                  <a:lnTo>
                    <a:pt x="780" y="8188"/>
                  </a:lnTo>
                  <a:cubicBezTo>
                    <a:pt x="489" y="8253"/>
                    <a:pt x="130" y="8513"/>
                    <a:pt x="359" y="8934"/>
                  </a:cubicBezTo>
                  <a:cubicBezTo>
                    <a:pt x="359" y="8934"/>
                    <a:pt x="0" y="9097"/>
                    <a:pt x="34" y="9843"/>
                  </a:cubicBezTo>
                  <a:cubicBezTo>
                    <a:pt x="34" y="10558"/>
                    <a:pt x="554" y="10688"/>
                    <a:pt x="554" y="10688"/>
                  </a:cubicBezTo>
                  <a:lnTo>
                    <a:pt x="1690" y="10233"/>
                  </a:lnTo>
                  <a:lnTo>
                    <a:pt x="2209" y="0"/>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flipH="1">
              <a:off x="2446235" y="3032456"/>
              <a:ext cx="261598" cy="122452"/>
            </a:xfrm>
            <a:custGeom>
              <a:rect b="b" l="l" r="r" t="t"/>
              <a:pathLst>
                <a:path extrusionOk="0" h="2119" w="4259">
                  <a:moveTo>
                    <a:pt x="423" y="0"/>
                  </a:moveTo>
                  <a:cubicBezTo>
                    <a:pt x="327" y="0"/>
                    <a:pt x="273" y="8"/>
                    <a:pt x="230" y="8"/>
                  </a:cubicBezTo>
                  <a:cubicBezTo>
                    <a:pt x="100" y="73"/>
                    <a:pt x="66" y="203"/>
                    <a:pt x="100" y="333"/>
                  </a:cubicBezTo>
                  <a:cubicBezTo>
                    <a:pt x="131" y="493"/>
                    <a:pt x="260" y="558"/>
                    <a:pt x="389" y="656"/>
                  </a:cubicBezTo>
                  <a:lnTo>
                    <a:pt x="389" y="656"/>
                  </a:lnTo>
                  <a:cubicBezTo>
                    <a:pt x="388" y="655"/>
                    <a:pt x="386" y="655"/>
                    <a:pt x="385" y="655"/>
                  </a:cubicBezTo>
                  <a:cubicBezTo>
                    <a:pt x="332" y="655"/>
                    <a:pt x="64" y="970"/>
                    <a:pt x="35" y="1403"/>
                  </a:cubicBezTo>
                  <a:cubicBezTo>
                    <a:pt x="1" y="1697"/>
                    <a:pt x="131" y="2087"/>
                    <a:pt x="295" y="2118"/>
                  </a:cubicBezTo>
                  <a:cubicBezTo>
                    <a:pt x="360" y="2118"/>
                    <a:pt x="391" y="2087"/>
                    <a:pt x="425" y="2087"/>
                  </a:cubicBezTo>
                  <a:cubicBezTo>
                    <a:pt x="620" y="2022"/>
                    <a:pt x="1009" y="1923"/>
                    <a:pt x="1724" y="1892"/>
                  </a:cubicBezTo>
                  <a:cubicBezTo>
                    <a:pt x="2080" y="1892"/>
                    <a:pt x="4193" y="1567"/>
                    <a:pt x="4258" y="1533"/>
                  </a:cubicBezTo>
                  <a:cubicBezTo>
                    <a:pt x="3999" y="1338"/>
                    <a:pt x="2925" y="463"/>
                    <a:pt x="1755" y="203"/>
                  </a:cubicBezTo>
                  <a:cubicBezTo>
                    <a:pt x="976" y="29"/>
                    <a:pt x="615" y="0"/>
                    <a:pt x="423"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flipH="1">
              <a:off x="1777773" y="3368837"/>
              <a:ext cx="918082" cy="206590"/>
            </a:xfrm>
            <a:custGeom>
              <a:rect b="b" l="l" r="r" t="t"/>
              <a:pathLst>
                <a:path extrusionOk="0" h="3575" w="14947">
                  <a:moveTo>
                    <a:pt x="14590" y="1"/>
                  </a:moveTo>
                  <a:cubicBezTo>
                    <a:pt x="14621" y="261"/>
                    <a:pt x="14621" y="521"/>
                    <a:pt x="14655" y="750"/>
                  </a:cubicBezTo>
                  <a:cubicBezTo>
                    <a:pt x="14720" y="1495"/>
                    <a:pt x="14816" y="2340"/>
                    <a:pt x="14946" y="3250"/>
                  </a:cubicBezTo>
                  <a:lnTo>
                    <a:pt x="14655" y="1"/>
                  </a:lnTo>
                  <a:close/>
                  <a:moveTo>
                    <a:pt x="261" y="456"/>
                  </a:moveTo>
                  <a:lnTo>
                    <a:pt x="1" y="3575"/>
                  </a:lnTo>
                  <a:cubicBezTo>
                    <a:pt x="100" y="2535"/>
                    <a:pt x="196" y="1659"/>
                    <a:pt x="261" y="1009"/>
                  </a:cubicBezTo>
                  <a:cubicBezTo>
                    <a:pt x="261" y="846"/>
                    <a:pt x="295" y="716"/>
                    <a:pt x="295" y="555"/>
                  </a:cubicBezTo>
                  <a:cubicBezTo>
                    <a:pt x="326" y="521"/>
                    <a:pt x="326" y="490"/>
                    <a:pt x="326" y="456"/>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flipH="1">
              <a:off x="2089124" y="3312552"/>
              <a:ext cx="205520" cy="255363"/>
            </a:xfrm>
            <a:custGeom>
              <a:rect b="b" l="l" r="r" t="t"/>
              <a:pathLst>
                <a:path extrusionOk="0" h="4419" w="3346">
                  <a:moveTo>
                    <a:pt x="585" y="0"/>
                  </a:moveTo>
                  <a:cubicBezTo>
                    <a:pt x="552" y="0"/>
                    <a:pt x="455" y="34"/>
                    <a:pt x="261" y="99"/>
                  </a:cubicBezTo>
                  <a:cubicBezTo>
                    <a:pt x="261" y="390"/>
                    <a:pt x="162" y="2080"/>
                    <a:pt x="1" y="4419"/>
                  </a:cubicBezTo>
                  <a:lnTo>
                    <a:pt x="3346" y="4354"/>
                  </a:lnTo>
                  <a:cubicBezTo>
                    <a:pt x="3250" y="2794"/>
                    <a:pt x="3151" y="1430"/>
                    <a:pt x="3086" y="455"/>
                  </a:cubicBezTo>
                  <a:cubicBezTo>
                    <a:pt x="3021" y="424"/>
                    <a:pt x="2925" y="424"/>
                    <a:pt x="2860" y="424"/>
                  </a:cubicBezTo>
                  <a:cubicBezTo>
                    <a:pt x="2730" y="1690"/>
                    <a:pt x="2501" y="3314"/>
                    <a:pt x="2015" y="4224"/>
                  </a:cubicBezTo>
                  <a:cubicBezTo>
                    <a:pt x="2015" y="4224"/>
                    <a:pt x="1170" y="1853"/>
                    <a:pt x="715" y="34"/>
                  </a:cubicBezTo>
                  <a:cubicBezTo>
                    <a:pt x="682" y="34"/>
                    <a:pt x="650" y="0"/>
                    <a:pt x="617" y="0"/>
                  </a:cubicBezTo>
                  <a:close/>
                </a:path>
              </a:pathLst>
            </a:custGeom>
            <a:solidFill>
              <a:srgbClr val="567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flipH="1">
              <a:off x="1777773" y="3338845"/>
              <a:ext cx="327382" cy="225313"/>
            </a:xfrm>
            <a:custGeom>
              <a:rect b="b" l="l" r="r" t="t"/>
              <a:pathLst>
                <a:path extrusionOk="0" h="3899" w="5330">
                  <a:moveTo>
                    <a:pt x="1" y="0"/>
                  </a:moveTo>
                  <a:lnTo>
                    <a:pt x="1" y="0"/>
                  </a:lnTo>
                  <a:cubicBezTo>
                    <a:pt x="66" y="975"/>
                    <a:pt x="165" y="2339"/>
                    <a:pt x="261" y="3899"/>
                  </a:cubicBezTo>
                  <a:lnTo>
                    <a:pt x="5329" y="3769"/>
                  </a:lnTo>
                  <a:cubicBezTo>
                    <a:pt x="5199" y="2859"/>
                    <a:pt x="5103" y="2014"/>
                    <a:pt x="5038" y="1269"/>
                  </a:cubicBezTo>
                  <a:cubicBezTo>
                    <a:pt x="5004" y="1040"/>
                    <a:pt x="5004" y="780"/>
                    <a:pt x="4973" y="520"/>
                  </a:cubicBezTo>
                  <a:cubicBezTo>
                    <a:pt x="4518" y="520"/>
                    <a:pt x="3998" y="489"/>
                    <a:pt x="3445" y="424"/>
                  </a:cubicBezTo>
                  <a:cubicBezTo>
                    <a:pt x="3219" y="390"/>
                    <a:pt x="2959" y="359"/>
                    <a:pt x="2699" y="325"/>
                  </a:cubicBezTo>
                  <a:cubicBezTo>
                    <a:pt x="1885" y="229"/>
                    <a:pt x="976" y="130"/>
                    <a:pt x="1" y="0"/>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flipH="1">
              <a:off x="2278613" y="3318273"/>
              <a:ext cx="417243" cy="257154"/>
            </a:xfrm>
            <a:custGeom>
              <a:rect b="b" l="l" r="r" t="t"/>
              <a:pathLst>
                <a:path extrusionOk="0" h="4450" w="6793">
                  <a:moveTo>
                    <a:pt x="6793" y="0"/>
                  </a:moveTo>
                  <a:cubicBezTo>
                    <a:pt x="5883" y="325"/>
                    <a:pt x="3089" y="1235"/>
                    <a:pt x="326" y="1331"/>
                  </a:cubicBezTo>
                  <a:cubicBezTo>
                    <a:pt x="326" y="1365"/>
                    <a:pt x="326" y="1396"/>
                    <a:pt x="295" y="1430"/>
                  </a:cubicBezTo>
                  <a:cubicBezTo>
                    <a:pt x="295" y="1591"/>
                    <a:pt x="261" y="1721"/>
                    <a:pt x="261" y="1884"/>
                  </a:cubicBezTo>
                  <a:cubicBezTo>
                    <a:pt x="196" y="2534"/>
                    <a:pt x="100" y="3410"/>
                    <a:pt x="1" y="4450"/>
                  </a:cubicBezTo>
                  <a:lnTo>
                    <a:pt x="6533" y="4320"/>
                  </a:lnTo>
                  <a:cubicBezTo>
                    <a:pt x="6694" y="1981"/>
                    <a:pt x="6793" y="291"/>
                    <a:pt x="6793" y="0"/>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flipH="1">
              <a:off x="2118975" y="3314516"/>
              <a:ext cx="131751" cy="242130"/>
            </a:xfrm>
            <a:custGeom>
              <a:rect b="b" l="l" r="r" t="t"/>
              <a:pathLst>
                <a:path extrusionOk="0" h="4190" w="2145">
                  <a:moveTo>
                    <a:pt x="0" y="0"/>
                  </a:moveTo>
                  <a:lnTo>
                    <a:pt x="0" y="0"/>
                  </a:lnTo>
                  <a:cubicBezTo>
                    <a:pt x="455" y="1819"/>
                    <a:pt x="1300" y="4190"/>
                    <a:pt x="1300" y="4190"/>
                  </a:cubicBezTo>
                  <a:cubicBezTo>
                    <a:pt x="1786" y="3280"/>
                    <a:pt x="2015" y="1656"/>
                    <a:pt x="2145" y="390"/>
                  </a:cubicBezTo>
                  <a:cubicBezTo>
                    <a:pt x="1430" y="260"/>
                    <a:pt x="681" y="130"/>
                    <a:pt x="0" y="0"/>
                  </a:cubicBezTo>
                  <a:close/>
                </a:path>
              </a:pathLst>
            </a:custGeom>
            <a:solidFill>
              <a:srgbClr val="0619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flipH="1">
              <a:off x="1795647" y="3357626"/>
              <a:ext cx="143790" cy="11269"/>
            </a:xfrm>
            <a:custGeom>
              <a:rect b="b" l="l" r="r" t="t"/>
              <a:pathLst>
                <a:path extrusionOk="0" h="195" w="2341">
                  <a:moveTo>
                    <a:pt x="1" y="0"/>
                  </a:moveTo>
                  <a:lnTo>
                    <a:pt x="1" y="0"/>
                  </a:lnTo>
                  <a:cubicBezTo>
                    <a:pt x="261" y="34"/>
                    <a:pt x="521" y="65"/>
                    <a:pt x="747" y="99"/>
                  </a:cubicBezTo>
                  <a:cubicBezTo>
                    <a:pt x="1300" y="164"/>
                    <a:pt x="1820" y="195"/>
                    <a:pt x="2275" y="195"/>
                  </a:cubicBezTo>
                  <a:lnTo>
                    <a:pt x="2340" y="195"/>
                  </a:lnTo>
                  <a:lnTo>
                    <a:pt x="2340" y="164"/>
                  </a:lnTo>
                  <a:cubicBezTo>
                    <a:pt x="2340" y="164"/>
                    <a:pt x="1365" y="130"/>
                    <a:pt x="1" y="0"/>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flipH="1">
              <a:off x="2256746" y="3312552"/>
              <a:ext cx="1966" cy="58"/>
            </a:xfrm>
            <a:custGeom>
              <a:rect b="b" l="l" r="r" t="t"/>
              <a:pathLst>
                <a:path extrusionOk="0" h="1" w="32">
                  <a:moveTo>
                    <a:pt x="0" y="0"/>
                  </a:moveTo>
                  <a:lnTo>
                    <a:pt x="0" y="0"/>
                  </a:lnTo>
                  <a:lnTo>
                    <a:pt x="32" y="0"/>
                  </a:lnTo>
                  <a:close/>
                </a:path>
              </a:pathLst>
            </a:custGeom>
            <a:solidFill>
              <a:srgbClr val="D2C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flipH="1">
              <a:off x="2679824" y="3395130"/>
              <a:ext cx="61" cy="58"/>
            </a:xfrm>
            <a:custGeom>
              <a:rect b="b" l="l" r="r" t="t"/>
              <a:pathLst>
                <a:path extrusionOk="0" h="1" w="1">
                  <a:moveTo>
                    <a:pt x="1" y="1"/>
                  </a:moveTo>
                  <a:lnTo>
                    <a:pt x="1" y="1"/>
                  </a:lnTo>
                  <a:lnTo>
                    <a:pt x="1" y="1"/>
                  </a:lnTo>
                  <a:lnTo>
                    <a:pt x="1" y="1"/>
                  </a:lnTo>
                  <a:lnTo>
                    <a:pt x="1" y="1"/>
                  </a:ln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flipH="1">
              <a:off x="2446235" y="3066666"/>
              <a:ext cx="181749" cy="76973"/>
            </a:xfrm>
            <a:custGeom>
              <a:rect b="b" l="l" r="r" t="t"/>
              <a:pathLst>
                <a:path extrusionOk="0" h="1332" w="2959">
                  <a:moveTo>
                    <a:pt x="1529" y="0"/>
                  </a:moveTo>
                  <a:cubicBezTo>
                    <a:pt x="1495" y="130"/>
                    <a:pt x="1430" y="227"/>
                    <a:pt x="1365" y="325"/>
                  </a:cubicBezTo>
                  <a:cubicBezTo>
                    <a:pt x="1040" y="845"/>
                    <a:pt x="520" y="1105"/>
                    <a:pt x="1" y="1331"/>
                  </a:cubicBezTo>
                  <a:cubicBezTo>
                    <a:pt x="99" y="1300"/>
                    <a:pt x="260" y="1300"/>
                    <a:pt x="424" y="1300"/>
                  </a:cubicBezTo>
                  <a:cubicBezTo>
                    <a:pt x="780" y="1300"/>
                    <a:pt x="2893" y="975"/>
                    <a:pt x="2958" y="941"/>
                  </a:cubicBezTo>
                  <a:cubicBezTo>
                    <a:pt x="2795" y="811"/>
                    <a:pt x="2244" y="357"/>
                    <a:pt x="1529"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flipH="1">
              <a:off x="1911429" y="2745425"/>
              <a:ext cx="99812" cy="90437"/>
            </a:xfrm>
            <a:custGeom>
              <a:rect b="b" l="l" r="r" t="t"/>
              <a:pathLst>
                <a:path extrusionOk="0" h="1565" w="1625">
                  <a:moveTo>
                    <a:pt x="831" y="1"/>
                  </a:moveTo>
                  <a:cubicBezTo>
                    <a:pt x="814" y="1"/>
                    <a:pt x="797" y="1"/>
                    <a:pt x="780" y="2"/>
                  </a:cubicBezTo>
                  <a:cubicBezTo>
                    <a:pt x="356" y="2"/>
                    <a:pt x="0" y="392"/>
                    <a:pt x="31" y="816"/>
                  </a:cubicBezTo>
                  <a:cubicBezTo>
                    <a:pt x="31" y="1219"/>
                    <a:pt x="388" y="1564"/>
                    <a:pt x="789" y="1564"/>
                  </a:cubicBezTo>
                  <a:cubicBezTo>
                    <a:pt x="808" y="1564"/>
                    <a:pt x="826" y="1563"/>
                    <a:pt x="845" y="1562"/>
                  </a:cubicBezTo>
                  <a:cubicBezTo>
                    <a:pt x="1266" y="1562"/>
                    <a:pt x="1625" y="1172"/>
                    <a:pt x="1591" y="751"/>
                  </a:cubicBezTo>
                  <a:cubicBezTo>
                    <a:pt x="1591" y="345"/>
                    <a:pt x="1232" y="1"/>
                    <a:pt x="831"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flipH="1">
              <a:off x="1935384" y="2768078"/>
              <a:ext cx="51902" cy="47039"/>
            </a:xfrm>
            <a:custGeom>
              <a:rect b="b" l="l" r="r" t="t"/>
              <a:pathLst>
                <a:path extrusionOk="0" h="814" w="845">
                  <a:moveTo>
                    <a:pt x="390" y="0"/>
                  </a:moveTo>
                  <a:cubicBezTo>
                    <a:pt x="161" y="0"/>
                    <a:pt x="0" y="195"/>
                    <a:pt x="0" y="424"/>
                  </a:cubicBezTo>
                  <a:cubicBezTo>
                    <a:pt x="0" y="650"/>
                    <a:pt x="195" y="814"/>
                    <a:pt x="421" y="814"/>
                  </a:cubicBezTo>
                  <a:cubicBezTo>
                    <a:pt x="650" y="814"/>
                    <a:pt x="845" y="619"/>
                    <a:pt x="845" y="390"/>
                  </a:cubicBezTo>
                  <a:cubicBezTo>
                    <a:pt x="811" y="164"/>
                    <a:pt x="616" y="0"/>
                    <a:pt x="3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flipH="1">
              <a:off x="2412391" y="2644066"/>
              <a:ext cx="195631" cy="291249"/>
            </a:xfrm>
            <a:custGeom>
              <a:rect b="b" l="l" r="r" t="t"/>
              <a:pathLst>
                <a:path extrusionOk="0" h="5040" w="3185">
                  <a:moveTo>
                    <a:pt x="1553" y="1"/>
                  </a:moveTo>
                  <a:cubicBezTo>
                    <a:pt x="1534" y="1"/>
                    <a:pt x="1514" y="1"/>
                    <a:pt x="1495" y="2"/>
                  </a:cubicBezTo>
                  <a:cubicBezTo>
                    <a:pt x="650" y="36"/>
                    <a:pt x="0" y="751"/>
                    <a:pt x="34" y="1562"/>
                  </a:cubicBezTo>
                  <a:lnTo>
                    <a:pt x="99" y="3251"/>
                  </a:lnTo>
                  <a:lnTo>
                    <a:pt x="130" y="4389"/>
                  </a:lnTo>
                  <a:cubicBezTo>
                    <a:pt x="130" y="4695"/>
                    <a:pt x="391" y="4943"/>
                    <a:pt x="692" y="4943"/>
                  </a:cubicBezTo>
                  <a:cubicBezTo>
                    <a:pt x="711" y="4943"/>
                    <a:pt x="730" y="4942"/>
                    <a:pt x="749" y="4940"/>
                  </a:cubicBezTo>
                  <a:lnTo>
                    <a:pt x="944" y="4940"/>
                  </a:lnTo>
                  <a:cubicBezTo>
                    <a:pt x="1009" y="5005"/>
                    <a:pt x="1074" y="5039"/>
                    <a:pt x="1139" y="5039"/>
                  </a:cubicBezTo>
                  <a:cubicBezTo>
                    <a:pt x="1269" y="5005"/>
                    <a:pt x="1365" y="4909"/>
                    <a:pt x="1365" y="4779"/>
                  </a:cubicBezTo>
                  <a:cubicBezTo>
                    <a:pt x="1365" y="4649"/>
                    <a:pt x="1235" y="4551"/>
                    <a:pt x="1105" y="4551"/>
                  </a:cubicBezTo>
                  <a:cubicBezTo>
                    <a:pt x="1040" y="4551"/>
                    <a:pt x="975" y="4616"/>
                    <a:pt x="944" y="4681"/>
                  </a:cubicBezTo>
                  <a:lnTo>
                    <a:pt x="749" y="4681"/>
                  </a:lnTo>
                  <a:cubicBezTo>
                    <a:pt x="554" y="4681"/>
                    <a:pt x="424" y="4551"/>
                    <a:pt x="424" y="4356"/>
                  </a:cubicBezTo>
                  <a:lnTo>
                    <a:pt x="359" y="3186"/>
                  </a:lnTo>
                  <a:lnTo>
                    <a:pt x="325" y="1562"/>
                  </a:lnTo>
                  <a:cubicBezTo>
                    <a:pt x="294" y="881"/>
                    <a:pt x="814" y="296"/>
                    <a:pt x="1495" y="296"/>
                  </a:cubicBezTo>
                  <a:cubicBezTo>
                    <a:pt x="1516" y="295"/>
                    <a:pt x="1537" y="294"/>
                    <a:pt x="1558" y="294"/>
                  </a:cubicBezTo>
                  <a:cubicBezTo>
                    <a:pt x="2214" y="294"/>
                    <a:pt x="2764" y="803"/>
                    <a:pt x="2795" y="1465"/>
                  </a:cubicBezTo>
                  <a:lnTo>
                    <a:pt x="2828" y="3121"/>
                  </a:lnTo>
                  <a:lnTo>
                    <a:pt x="2893" y="4291"/>
                  </a:lnTo>
                  <a:cubicBezTo>
                    <a:pt x="2893" y="4454"/>
                    <a:pt x="2763" y="4616"/>
                    <a:pt x="2568" y="4616"/>
                  </a:cubicBezTo>
                  <a:lnTo>
                    <a:pt x="2275" y="4616"/>
                  </a:lnTo>
                  <a:cubicBezTo>
                    <a:pt x="2244" y="4551"/>
                    <a:pt x="2145" y="4519"/>
                    <a:pt x="2080" y="4519"/>
                  </a:cubicBezTo>
                  <a:cubicBezTo>
                    <a:pt x="1950" y="4519"/>
                    <a:pt x="1854" y="4649"/>
                    <a:pt x="1854" y="4779"/>
                  </a:cubicBezTo>
                  <a:cubicBezTo>
                    <a:pt x="1854" y="4909"/>
                    <a:pt x="1950" y="5005"/>
                    <a:pt x="2080" y="5005"/>
                  </a:cubicBezTo>
                  <a:cubicBezTo>
                    <a:pt x="2179" y="4974"/>
                    <a:pt x="2244" y="4940"/>
                    <a:pt x="2275" y="4909"/>
                  </a:cubicBezTo>
                  <a:lnTo>
                    <a:pt x="2600" y="4875"/>
                  </a:lnTo>
                  <a:cubicBezTo>
                    <a:pt x="2925" y="4875"/>
                    <a:pt x="3184" y="4616"/>
                    <a:pt x="3153" y="4259"/>
                  </a:cubicBezTo>
                  <a:lnTo>
                    <a:pt x="3119" y="3090"/>
                  </a:lnTo>
                  <a:lnTo>
                    <a:pt x="3054" y="1465"/>
                  </a:lnTo>
                  <a:cubicBezTo>
                    <a:pt x="3024" y="640"/>
                    <a:pt x="2371" y="1"/>
                    <a:pt x="1553"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flipH="1">
              <a:off x="1941464" y="2375759"/>
              <a:ext cx="95819" cy="379317"/>
            </a:xfrm>
            <a:custGeom>
              <a:rect b="b" l="l" r="r" t="t"/>
              <a:pathLst>
                <a:path extrusionOk="0" h="6564" w="1560">
                  <a:moveTo>
                    <a:pt x="34" y="0"/>
                  </a:moveTo>
                  <a:cubicBezTo>
                    <a:pt x="0" y="32"/>
                    <a:pt x="0" y="32"/>
                    <a:pt x="34" y="32"/>
                  </a:cubicBezTo>
                  <a:cubicBezTo>
                    <a:pt x="845" y="876"/>
                    <a:pt x="1334" y="2275"/>
                    <a:pt x="1464" y="3345"/>
                  </a:cubicBezTo>
                  <a:cubicBezTo>
                    <a:pt x="1495" y="3735"/>
                    <a:pt x="1529" y="4125"/>
                    <a:pt x="1529" y="4515"/>
                  </a:cubicBezTo>
                  <a:cubicBezTo>
                    <a:pt x="1529" y="5230"/>
                    <a:pt x="1430" y="5945"/>
                    <a:pt x="1204" y="6529"/>
                  </a:cubicBezTo>
                  <a:cubicBezTo>
                    <a:pt x="1204" y="6563"/>
                    <a:pt x="1204" y="6563"/>
                    <a:pt x="1235" y="6563"/>
                  </a:cubicBezTo>
                  <a:lnTo>
                    <a:pt x="1269" y="6563"/>
                  </a:lnTo>
                  <a:cubicBezTo>
                    <a:pt x="1464" y="5945"/>
                    <a:pt x="1560" y="5230"/>
                    <a:pt x="1560" y="4515"/>
                  </a:cubicBezTo>
                  <a:cubicBezTo>
                    <a:pt x="1560" y="4125"/>
                    <a:pt x="1529" y="3735"/>
                    <a:pt x="1495" y="3345"/>
                  </a:cubicBezTo>
                  <a:cubicBezTo>
                    <a:pt x="1365" y="2241"/>
                    <a:pt x="879" y="876"/>
                    <a:pt x="6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flipH="1">
              <a:off x="2506121" y="2388009"/>
              <a:ext cx="35994" cy="263742"/>
            </a:xfrm>
            <a:custGeom>
              <a:rect b="b" l="l" r="r" t="t"/>
              <a:pathLst>
                <a:path extrusionOk="0" h="4564" w="586">
                  <a:moveTo>
                    <a:pt x="577" y="1"/>
                  </a:moveTo>
                  <a:cubicBezTo>
                    <a:pt x="567" y="1"/>
                    <a:pt x="552" y="14"/>
                    <a:pt x="552" y="14"/>
                  </a:cubicBezTo>
                  <a:cubicBezTo>
                    <a:pt x="162" y="893"/>
                    <a:pt x="1" y="1769"/>
                    <a:pt x="1" y="2679"/>
                  </a:cubicBezTo>
                  <a:cubicBezTo>
                    <a:pt x="1" y="3297"/>
                    <a:pt x="66" y="3913"/>
                    <a:pt x="196" y="4532"/>
                  </a:cubicBezTo>
                  <a:cubicBezTo>
                    <a:pt x="227" y="4532"/>
                    <a:pt x="227" y="4563"/>
                    <a:pt x="227" y="4563"/>
                  </a:cubicBezTo>
                  <a:lnTo>
                    <a:pt x="261" y="4532"/>
                  </a:lnTo>
                  <a:cubicBezTo>
                    <a:pt x="131" y="3913"/>
                    <a:pt x="32" y="3297"/>
                    <a:pt x="32" y="2679"/>
                  </a:cubicBezTo>
                  <a:cubicBezTo>
                    <a:pt x="32" y="1769"/>
                    <a:pt x="196" y="893"/>
                    <a:pt x="586" y="14"/>
                  </a:cubicBezTo>
                  <a:cubicBezTo>
                    <a:pt x="586" y="4"/>
                    <a:pt x="582" y="1"/>
                    <a:pt x="577"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flipH="1">
              <a:off x="2121064" y="1733624"/>
              <a:ext cx="361164" cy="215779"/>
            </a:xfrm>
            <a:custGeom>
              <a:rect b="b" l="l" r="r" t="t"/>
              <a:pathLst>
                <a:path extrusionOk="0" h="3734" w="5880">
                  <a:moveTo>
                    <a:pt x="1656" y="1"/>
                  </a:moveTo>
                  <a:cubicBezTo>
                    <a:pt x="1235" y="422"/>
                    <a:pt x="845" y="812"/>
                    <a:pt x="780" y="1431"/>
                  </a:cubicBezTo>
                  <a:cubicBezTo>
                    <a:pt x="520" y="1431"/>
                    <a:pt x="326" y="1041"/>
                    <a:pt x="162" y="877"/>
                  </a:cubicBezTo>
                  <a:lnTo>
                    <a:pt x="162" y="877"/>
                  </a:lnTo>
                  <a:cubicBezTo>
                    <a:pt x="1" y="1366"/>
                    <a:pt x="227" y="2080"/>
                    <a:pt x="422" y="2535"/>
                  </a:cubicBezTo>
                  <a:cubicBezTo>
                    <a:pt x="650" y="3151"/>
                    <a:pt x="1591" y="3476"/>
                    <a:pt x="2176" y="3640"/>
                  </a:cubicBezTo>
                  <a:cubicBezTo>
                    <a:pt x="2393" y="3696"/>
                    <a:pt x="2858" y="3733"/>
                    <a:pt x="3380" y="3733"/>
                  </a:cubicBezTo>
                  <a:cubicBezTo>
                    <a:pt x="4345" y="3733"/>
                    <a:pt x="5505" y="3608"/>
                    <a:pt x="5654" y="3250"/>
                  </a:cubicBezTo>
                  <a:cubicBezTo>
                    <a:pt x="5784" y="2990"/>
                    <a:pt x="5880" y="2990"/>
                    <a:pt x="5685" y="2696"/>
                  </a:cubicBezTo>
                  <a:lnTo>
                    <a:pt x="5620" y="2371"/>
                  </a:lnTo>
                  <a:cubicBezTo>
                    <a:pt x="5685" y="2080"/>
                    <a:pt x="5329" y="1625"/>
                    <a:pt x="5134" y="1496"/>
                  </a:cubicBezTo>
                  <a:cubicBezTo>
                    <a:pt x="4775" y="1236"/>
                    <a:pt x="4061" y="1267"/>
                    <a:pt x="3639" y="1171"/>
                  </a:cubicBezTo>
                  <a:cubicBezTo>
                    <a:pt x="2600" y="942"/>
                    <a:pt x="2111" y="682"/>
                    <a:pt x="165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body"/>
          </p:nvPr>
        </p:nvSpPr>
        <p:spPr>
          <a:xfrm>
            <a:off x="720000" y="1284425"/>
            <a:ext cx="3857100" cy="331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2" type="title"/>
          </p:nvPr>
        </p:nvSpPr>
        <p:spPr>
          <a:xfrm>
            <a:off x="3101550" y="1612675"/>
            <a:ext cx="2356200" cy="374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5"/>
          <p:cNvSpPr txBox="1"/>
          <p:nvPr>
            <p:ph idx="3" type="title"/>
          </p:nvPr>
        </p:nvSpPr>
        <p:spPr>
          <a:xfrm>
            <a:off x="3680400" y="3005550"/>
            <a:ext cx="2356200" cy="374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3680400" y="3260250"/>
            <a:ext cx="23562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4" type="subTitle"/>
          </p:nvPr>
        </p:nvSpPr>
        <p:spPr>
          <a:xfrm>
            <a:off x="3101550" y="1867175"/>
            <a:ext cx="2356200" cy="55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264475" y="311225"/>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idx="1" type="body"/>
          </p:nvPr>
        </p:nvSpPr>
        <p:spPr>
          <a:xfrm>
            <a:off x="4128350" y="1674250"/>
            <a:ext cx="3729900" cy="227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34" name="Google Shape;34;p7"/>
          <p:cNvSpPr txBox="1"/>
          <p:nvPr>
            <p:ph type="title"/>
          </p:nvPr>
        </p:nvSpPr>
        <p:spPr>
          <a:xfrm>
            <a:off x="713100" y="539400"/>
            <a:ext cx="7717800" cy="82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7"/>
          <p:cNvSpPr/>
          <p:nvPr>
            <p:ph idx="2" type="pic"/>
          </p:nvPr>
        </p:nvSpPr>
        <p:spPr>
          <a:xfrm>
            <a:off x="897863" y="1307800"/>
            <a:ext cx="2367900" cy="3005700"/>
          </a:xfrm>
          <a:prstGeom prst="roundRect">
            <a:avLst>
              <a:gd fmla="val 13045" name="adj"/>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024950" y="1307100"/>
            <a:ext cx="7093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306750" y="287400"/>
            <a:ext cx="8530500" cy="4568700"/>
          </a:xfrm>
          <a:prstGeom prst="roundRect">
            <a:avLst>
              <a:gd fmla="val 5402" name="adj"/>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179988" y="1415225"/>
            <a:ext cx="5250900" cy="999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9"/>
          <p:cNvSpPr txBox="1"/>
          <p:nvPr>
            <p:ph idx="1" type="subTitle"/>
          </p:nvPr>
        </p:nvSpPr>
        <p:spPr>
          <a:xfrm>
            <a:off x="3180000" y="2414875"/>
            <a:ext cx="5250900" cy="13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4285275" y="539400"/>
            <a:ext cx="4145700" cy="175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Oxygen"/>
              <a:buChar char="●"/>
              <a:defRPr>
                <a:solidFill>
                  <a:schemeClr val="lt1"/>
                </a:solidFill>
                <a:latin typeface="Oxygen"/>
                <a:ea typeface="Oxygen"/>
                <a:cs typeface="Oxygen"/>
                <a:sym typeface="Oxygen"/>
              </a:defRPr>
            </a:lvl1pPr>
            <a:lvl2pPr indent="-317500" lvl="1" marL="9144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2pPr>
            <a:lvl3pPr indent="-317500" lvl="2" marL="13716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3pPr>
            <a:lvl4pPr indent="-317500" lvl="3" marL="18288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4pPr>
            <a:lvl5pPr indent="-317500" lvl="4" marL="22860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5pPr>
            <a:lvl6pPr indent="-317500" lvl="5" marL="27432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6pPr>
            <a:lvl7pPr indent="-317500" lvl="6" marL="32004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7pPr>
            <a:lvl8pPr indent="-317500" lvl="7" marL="3657600">
              <a:lnSpc>
                <a:spcPct val="115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8pPr>
            <a:lvl9pPr indent="-317500" lvl="8" marL="4114800">
              <a:lnSpc>
                <a:spcPct val="115000"/>
              </a:lnSpc>
              <a:spcBef>
                <a:spcPts val="1600"/>
              </a:spcBef>
              <a:spcAft>
                <a:spcPts val="1600"/>
              </a:spcAft>
              <a:buClr>
                <a:schemeClr val="lt1"/>
              </a:buClr>
              <a:buSzPts val="1400"/>
              <a:buFont typeface="Oxygen"/>
              <a:buChar char="■"/>
              <a:defRPr>
                <a:solidFill>
                  <a:schemeClr val="lt1"/>
                </a:solidFill>
                <a:latin typeface="Oxygen"/>
                <a:ea typeface="Oxygen"/>
                <a:cs typeface="Oxygen"/>
                <a:sym typeface="Oxyge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ctrTitle"/>
          </p:nvPr>
        </p:nvSpPr>
        <p:spPr>
          <a:xfrm>
            <a:off x="4076675" y="1378750"/>
            <a:ext cx="4487400" cy="239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3000"/>
              <a:t>Aplikasi Psikologi Menggunakan Kecerdasan buatan </a:t>
            </a:r>
            <a:r>
              <a:rPr lang="ca" sz="3000"/>
              <a:t>Artificial Intelligence (AI)</a:t>
            </a:r>
            <a:endParaRPr sz="3000">
              <a:solidFill>
                <a:schemeClr val="accent2"/>
              </a:solidFill>
            </a:endParaRPr>
          </a:p>
        </p:txBody>
      </p:sp>
      <p:grpSp>
        <p:nvGrpSpPr>
          <p:cNvPr id="273" name="Google Shape;273;p31"/>
          <p:cNvGrpSpPr/>
          <p:nvPr/>
        </p:nvGrpSpPr>
        <p:grpSpPr>
          <a:xfrm flipH="1">
            <a:off x="317024" y="1733624"/>
            <a:ext cx="3663975" cy="3122273"/>
            <a:chOff x="3082575" y="1134550"/>
            <a:chExt cx="1491300" cy="1350756"/>
          </a:xfrm>
        </p:grpSpPr>
        <p:sp>
          <p:nvSpPr>
            <p:cNvPr id="274" name="Google Shape;274;p31"/>
            <p:cNvSpPr/>
            <p:nvPr/>
          </p:nvSpPr>
          <p:spPr>
            <a:xfrm>
              <a:off x="4117375" y="1265100"/>
              <a:ext cx="148700" cy="317175"/>
            </a:xfrm>
            <a:custGeom>
              <a:rect b="b" l="l" r="r" t="t"/>
              <a:pathLst>
                <a:path extrusionOk="0" h="12687" w="5948">
                  <a:moveTo>
                    <a:pt x="4459" y="0"/>
                  </a:moveTo>
                  <a:cubicBezTo>
                    <a:pt x="755" y="0"/>
                    <a:pt x="880" y="4321"/>
                    <a:pt x="944" y="5272"/>
                  </a:cubicBezTo>
                  <a:cubicBezTo>
                    <a:pt x="1009" y="6280"/>
                    <a:pt x="1430" y="7060"/>
                    <a:pt x="1170" y="8035"/>
                  </a:cubicBezTo>
                  <a:cubicBezTo>
                    <a:pt x="975" y="8651"/>
                    <a:pt x="619" y="9204"/>
                    <a:pt x="390" y="9820"/>
                  </a:cubicBezTo>
                  <a:cubicBezTo>
                    <a:pt x="130" y="10405"/>
                    <a:pt x="0" y="11120"/>
                    <a:pt x="260" y="11705"/>
                  </a:cubicBezTo>
                  <a:cubicBezTo>
                    <a:pt x="533" y="12307"/>
                    <a:pt x="1223" y="12686"/>
                    <a:pt x="1917" y="12686"/>
                  </a:cubicBezTo>
                  <a:cubicBezTo>
                    <a:pt x="1971" y="12686"/>
                    <a:pt x="2026" y="12684"/>
                    <a:pt x="2080" y="12679"/>
                  </a:cubicBezTo>
                  <a:cubicBezTo>
                    <a:pt x="2794" y="12583"/>
                    <a:pt x="3444" y="12128"/>
                    <a:pt x="3899" y="11575"/>
                  </a:cubicBezTo>
                  <a:cubicBezTo>
                    <a:pt x="4323" y="10990"/>
                    <a:pt x="4583" y="10275"/>
                    <a:pt x="4778" y="9560"/>
                  </a:cubicBezTo>
                  <a:cubicBezTo>
                    <a:pt x="5134" y="8165"/>
                    <a:pt x="5233" y="6701"/>
                    <a:pt x="4843" y="5306"/>
                  </a:cubicBezTo>
                  <a:cubicBezTo>
                    <a:pt x="4583" y="4297"/>
                    <a:pt x="5947" y="73"/>
                    <a:pt x="4744" y="8"/>
                  </a:cubicBezTo>
                  <a:cubicBezTo>
                    <a:pt x="4647" y="3"/>
                    <a:pt x="4552" y="0"/>
                    <a:pt x="4459"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4244075" y="1266775"/>
              <a:ext cx="143825" cy="315475"/>
            </a:xfrm>
            <a:custGeom>
              <a:rect b="b" l="l" r="r" t="t"/>
              <a:pathLst>
                <a:path extrusionOk="0" h="12619" w="5753">
                  <a:moveTo>
                    <a:pt x="1129" y="0"/>
                  </a:moveTo>
                  <a:cubicBezTo>
                    <a:pt x="27" y="0"/>
                    <a:pt x="614" y="4252"/>
                    <a:pt x="359" y="5239"/>
                  </a:cubicBezTo>
                  <a:cubicBezTo>
                    <a:pt x="1" y="6634"/>
                    <a:pt x="66" y="8098"/>
                    <a:pt x="424" y="9493"/>
                  </a:cubicBezTo>
                  <a:cubicBezTo>
                    <a:pt x="619" y="10208"/>
                    <a:pt x="879" y="10923"/>
                    <a:pt x="1300" y="11508"/>
                  </a:cubicBezTo>
                  <a:cubicBezTo>
                    <a:pt x="1755" y="12061"/>
                    <a:pt x="2405" y="12516"/>
                    <a:pt x="3120" y="12612"/>
                  </a:cubicBezTo>
                  <a:cubicBezTo>
                    <a:pt x="3167" y="12616"/>
                    <a:pt x="3217" y="12619"/>
                    <a:pt x="3269" y="12619"/>
                  </a:cubicBezTo>
                  <a:cubicBezTo>
                    <a:pt x="4030" y="12619"/>
                    <a:pt x="5189" y="12179"/>
                    <a:pt x="5493" y="11541"/>
                  </a:cubicBezTo>
                  <a:cubicBezTo>
                    <a:pt x="5753" y="10957"/>
                    <a:pt x="5589" y="10273"/>
                    <a:pt x="5363" y="9657"/>
                  </a:cubicBezTo>
                  <a:cubicBezTo>
                    <a:pt x="5103" y="9072"/>
                    <a:pt x="4744" y="8519"/>
                    <a:pt x="4583" y="7869"/>
                  </a:cubicBezTo>
                  <a:cubicBezTo>
                    <a:pt x="4289" y="6894"/>
                    <a:pt x="4713" y="6148"/>
                    <a:pt x="4809" y="5109"/>
                  </a:cubicBezTo>
                  <a:cubicBezTo>
                    <a:pt x="4874" y="4134"/>
                    <a:pt x="3770" y="430"/>
                    <a:pt x="1204" y="6"/>
                  </a:cubicBezTo>
                  <a:cubicBezTo>
                    <a:pt x="1178" y="2"/>
                    <a:pt x="1153" y="0"/>
                    <a:pt x="1129"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3864800" y="1525950"/>
              <a:ext cx="341750" cy="305100"/>
            </a:xfrm>
            <a:custGeom>
              <a:rect b="b" l="l" r="r" t="t"/>
              <a:pathLst>
                <a:path extrusionOk="0" h="12204" w="13670">
                  <a:moveTo>
                    <a:pt x="12607" y="1"/>
                  </a:moveTo>
                  <a:cubicBezTo>
                    <a:pt x="12575" y="1"/>
                    <a:pt x="12542" y="2"/>
                    <a:pt x="12508" y="5"/>
                  </a:cubicBezTo>
                  <a:cubicBezTo>
                    <a:pt x="11208" y="70"/>
                    <a:pt x="9973" y="460"/>
                    <a:pt x="9454" y="1434"/>
                  </a:cubicBezTo>
                  <a:cubicBezTo>
                    <a:pt x="9292" y="1759"/>
                    <a:pt x="8349" y="4813"/>
                    <a:pt x="8089" y="5398"/>
                  </a:cubicBezTo>
                  <a:cubicBezTo>
                    <a:pt x="7733" y="6178"/>
                    <a:pt x="7278" y="6893"/>
                    <a:pt x="6693" y="7509"/>
                  </a:cubicBezTo>
                  <a:cubicBezTo>
                    <a:pt x="6368" y="7834"/>
                    <a:pt x="6010" y="8158"/>
                    <a:pt x="5589" y="8418"/>
                  </a:cubicBezTo>
                  <a:cubicBezTo>
                    <a:pt x="5199" y="8678"/>
                    <a:pt x="4775" y="8907"/>
                    <a:pt x="4320" y="9068"/>
                  </a:cubicBezTo>
                  <a:cubicBezTo>
                    <a:pt x="3474" y="9391"/>
                    <a:pt x="2549" y="9528"/>
                    <a:pt x="1568" y="9528"/>
                  </a:cubicBezTo>
                  <a:cubicBezTo>
                    <a:pt x="1458" y="9528"/>
                    <a:pt x="1347" y="9526"/>
                    <a:pt x="1235" y="9523"/>
                  </a:cubicBezTo>
                  <a:lnTo>
                    <a:pt x="1201" y="9523"/>
                  </a:lnTo>
                  <a:cubicBezTo>
                    <a:pt x="551" y="9523"/>
                    <a:pt x="32" y="10043"/>
                    <a:pt x="32" y="10693"/>
                  </a:cubicBezTo>
                  <a:cubicBezTo>
                    <a:pt x="0" y="11246"/>
                    <a:pt x="356" y="11701"/>
                    <a:pt x="845" y="11831"/>
                  </a:cubicBezTo>
                  <a:cubicBezTo>
                    <a:pt x="1705" y="12067"/>
                    <a:pt x="2607" y="12203"/>
                    <a:pt x="3542" y="12203"/>
                  </a:cubicBezTo>
                  <a:cubicBezTo>
                    <a:pt x="4021" y="12203"/>
                    <a:pt x="4509" y="12167"/>
                    <a:pt x="5004" y="12091"/>
                  </a:cubicBezTo>
                  <a:cubicBezTo>
                    <a:pt x="5165" y="12057"/>
                    <a:pt x="5360" y="12026"/>
                    <a:pt x="5524" y="11992"/>
                  </a:cubicBezTo>
                  <a:lnTo>
                    <a:pt x="5654" y="11961"/>
                  </a:lnTo>
                  <a:lnTo>
                    <a:pt x="5784" y="11927"/>
                  </a:lnTo>
                  <a:lnTo>
                    <a:pt x="6075" y="11831"/>
                  </a:lnTo>
                  <a:lnTo>
                    <a:pt x="6335" y="11766"/>
                  </a:lnTo>
                  <a:cubicBezTo>
                    <a:pt x="6400" y="11732"/>
                    <a:pt x="6498" y="11701"/>
                    <a:pt x="6594" y="11667"/>
                  </a:cubicBezTo>
                  <a:cubicBezTo>
                    <a:pt x="6758" y="11602"/>
                    <a:pt x="6953" y="11537"/>
                    <a:pt x="7114" y="11441"/>
                  </a:cubicBezTo>
                  <a:lnTo>
                    <a:pt x="7603" y="11212"/>
                  </a:lnTo>
                  <a:lnTo>
                    <a:pt x="8089" y="10921"/>
                  </a:lnTo>
                  <a:cubicBezTo>
                    <a:pt x="8253" y="10823"/>
                    <a:pt x="8414" y="10693"/>
                    <a:pt x="8578" y="10596"/>
                  </a:cubicBezTo>
                  <a:lnTo>
                    <a:pt x="8804" y="10433"/>
                  </a:lnTo>
                  <a:lnTo>
                    <a:pt x="9033" y="10272"/>
                  </a:lnTo>
                  <a:cubicBezTo>
                    <a:pt x="9617" y="9783"/>
                    <a:pt x="10137" y="9263"/>
                    <a:pt x="10592" y="8678"/>
                  </a:cubicBezTo>
                  <a:cubicBezTo>
                    <a:pt x="11078" y="8093"/>
                    <a:pt x="11468" y="7477"/>
                    <a:pt x="11827" y="6859"/>
                  </a:cubicBezTo>
                  <a:cubicBezTo>
                    <a:pt x="12183" y="6209"/>
                    <a:pt x="12476" y="5559"/>
                    <a:pt x="12736" y="4909"/>
                  </a:cubicBezTo>
                  <a:cubicBezTo>
                    <a:pt x="12866" y="4553"/>
                    <a:pt x="12996" y="4229"/>
                    <a:pt x="13092" y="3870"/>
                  </a:cubicBezTo>
                  <a:cubicBezTo>
                    <a:pt x="13126" y="3709"/>
                    <a:pt x="13191" y="3514"/>
                    <a:pt x="13222" y="3350"/>
                  </a:cubicBezTo>
                  <a:cubicBezTo>
                    <a:pt x="13256" y="3254"/>
                    <a:pt x="13287" y="3155"/>
                    <a:pt x="13287" y="3059"/>
                  </a:cubicBezTo>
                  <a:cubicBezTo>
                    <a:pt x="13321" y="2960"/>
                    <a:pt x="13352" y="2895"/>
                    <a:pt x="13352" y="2734"/>
                  </a:cubicBezTo>
                  <a:cubicBezTo>
                    <a:pt x="13542" y="1566"/>
                    <a:pt x="13670" y="1"/>
                    <a:pt x="12607"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4056475" y="1526050"/>
              <a:ext cx="125900" cy="271325"/>
            </a:xfrm>
            <a:custGeom>
              <a:rect b="b" l="l" r="r" t="t"/>
              <a:pathLst>
                <a:path extrusionOk="0" h="10853" w="5036">
                  <a:moveTo>
                    <a:pt x="4841" y="1"/>
                  </a:moveTo>
                  <a:cubicBezTo>
                    <a:pt x="4386" y="32"/>
                    <a:pt x="3931" y="97"/>
                    <a:pt x="3510" y="196"/>
                  </a:cubicBezTo>
                  <a:cubicBezTo>
                    <a:pt x="2990" y="1560"/>
                    <a:pt x="1820" y="4516"/>
                    <a:pt x="1106" y="5524"/>
                  </a:cubicBezTo>
                  <a:cubicBezTo>
                    <a:pt x="586" y="6270"/>
                    <a:pt x="66" y="6985"/>
                    <a:pt x="1" y="8089"/>
                  </a:cubicBezTo>
                  <a:cubicBezTo>
                    <a:pt x="227" y="8968"/>
                    <a:pt x="391" y="9584"/>
                    <a:pt x="391" y="9748"/>
                  </a:cubicBezTo>
                  <a:cubicBezTo>
                    <a:pt x="422" y="10073"/>
                    <a:pt x="456" y="10397"/>
                    <a:pt x="422" y="10657"/>
                  </a:cubicBezTo>
                  <a:cubicBezTo>
                    <a:pt x="456" y="10722"/>
                    <a:pt x="487" y="10787"/>
                    <a:pt x="487" y="10852"/>
                  </a:cubicBezTo>
                  <a:cubicBezTo>
                    <a:pt x="651" y="10787"/>
                    <a:pt x="781" y="10689"/>
                    <a:pt x="911" y="10592"/>
                  </a:cubicBezTo>
                  <a:lnTo>
                    <a:pt x="1137" y="10429"/>
                  </a:lnTo>
                  <a:lnTo>
                    <a:pt x="1366" y="10268"/>
                  </a:lnTo>
                  <a:lnTo>
                    <a:pt x="1560" y="10073"/>
                  </a:lnTo>
                  <a:cubicBezTo>
                    <a:pt x="1560" y="9974"/>
                    <a:pt x="1527" y="9909"/>
                    <a:pt x="1527" y="9909"/>
                  </a:cubicBezTo>
                  <a:lnTo>
                    <a:pt x="1657" y="9553"/>
                  </a:lnTo>
                  <a:lnTo>
                    <a:pt x="1787" y="9163"/>
                  </a:lnTo>
                  <a:cubicBezTo>
                    <a:pt x="2761" y="6174"/>
                    <a:pt x="3736" y="3151"/>
                    <a:pt x="4711" y="162"/>
                  </a:cubicBezTo>
                  <a:cubicBezTo>
                    <a:pt x="4809" y="131"/>
                    <a:pt x="4906" y="66"/>
                    <a:pt x="5036" y="1"/>
                  </a:cubicBezTo>
                  <a:close/>
                </a:path>
              </a:pathLst>
            </a:custGeom>
            <a:solidFill>
              <a:srgbClr val="CFC8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4181575" y="1491100"/>
              <a:ext cx="129975" cy="37400"/>
            </a:xfrm>
            <a:custGeom>
              <a:rect b="b" l="l" r="r" t="t"/>
              <a:pathLst>
                <a:path extrusionOk="0" h="1496" w="5199">
                  <a:moveTo>
                    <a:pt x="2778" y="1"/>
                  </a:moveTo>
                  <a:cubicBezTo>
                    <a:pt x="1920" y="1"/>
                    <a:pt x="968" y="152"/>
                    <a:pt x="162" y="650"/>
                  </a:cubicBezTo>
                  <a:lnTo>
                    <a:pt x="0" y="1495"/>
                  </a:lnTo>
                  <a:lnTo>
                    <a:pt x="4840" y="1334"/>
                  </a:lnTo>
                  <a:lnTo>
                    <a:pt x="5199" y="359"/>
                  </a:lnTo>
                  <a:cubicBezTo>
                    <a:pt x="5199" y="359"/>
                    <a:pt x="4100" y="1"/>
                    <a:pt x="2778"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063769" y="2114651"/>
              <a:ext cx="151925" cy="369608"/>
            </a:xfrm>
            <a:custGeom>
              <a:rect b="b" l="l" r="r" t="t"/>
              <a:pathLst>
                <a:path extrusionOk="0" h="15240" w="6077">
                  <a:moveTo>
                    <a:pt x="0" y="0"/>
                  </a:moveTo>
                  <a:lnTo>
                    <a:pt x="0" y="15239"/>
                  </a:lnTo>
                  <a:lnTo>
                    <a:pt x="5427" y="15239"/>
                  </a:lnTo>
                  <a:lnTo>
                    <a:pt x="5752" y="9552"/>
                  </a:lnTo>
                  <a:lnTo>
                    <a:pt x="5783" y="9131"/>
                  </a:lnTo>
                  <a:lnTo>
                    <a:pt x="6012" y="5622"/>
                  </a:lnTo>
                  <a:lnTo>
                    <a:pt x="6077" y="4549"/>
                  </a:lnTo>
                  <a:lnTo>
                    <a:pt x="6012" y="325"/>
                  </a:lnTo>
                  <a:lnTo>
                    <a:pt x="4777" y="260"/>
                  </a:lnTo>
                  <a:lnTo>
                    <a:pt x="0" y="0"/>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176695" y="2106405"/>
              <a:ext cx="206325" cy="377854"/>
            </a:xfrm>
            <a:custGeom>
              <a:rect b="b" l="l" r="r" t="t"/>
              <a:pathLst>
                <a:path extrusionOk="0" h="15580" w="8253">
                  <a:moveTo>
                    <a:pt x="2715" y="1"/>
                  </a:moveTo>
                  <a:cubicBezTo>
                    <a:pt x="1627" y="1"/>
                    <a:pt x="632" y="143"/>
                    <a:pt x="260" y="600"/>
                  </a:cubicBezTo>
                  <a:cubicBezTo>
                    <a:pt x="162" y="699"/>
                    <a:pt x="130" y="795"/>
                    <a:pt x="97" y="925"/>
                  </a:cubicBezTo>
                  <a:cubicBezTo>
                    <a:pt x="0" y="1674"/>
                    <a:pt x="421" y="4434"/>
                    <a:pt x="941" y="7488"/>
                  </a:cubicBezTo>
                  <a:cubicBezTo>
                    <a:pt x="1040" y="8138"/>
                    <a:pt x="1170" y="8821"/>
                    <a:pt x="1266" y="9471"/>
                  </a:cubicBezTo>
                  <a:cubicBezTo>
                    <a:pt x="1690" y="11777"/>
                    <a:pt x="2111" y="14051"/>
                    <a:pt x="2405" y="15579"/>
                  </a:cubicBezTo>
                  <a:lnTo>
                    <a:pt x="8253" y="15579"/>
                  </a:lnTo>
                  <a:cubicBezTo>
                    <a:pt x="8253" y="14799"/>
                    <a:pt x="8219" y="13890"/>
                    <a:pt x="8188" y="12915"/>
                  </a:cubicBezTo>
                  <a:cubicBezTo>
                    <a:pt x="8024" y="8528"/>
                    <a:pt x="7733" y="2713"/>
                    <a:pt x="7733" y="2713"/>
                  </a:cubicBezTo>
                  <a:lnTo>
                    <a:pt x="6498" y="374"/>
                  </a:lnTo>
                  <a:cubicBezTo>
                    <a:pt x="6498" y="374"/>
                    <a:pt x="4483" y="1"/>
                    <a:pt x="2715"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4063769" y="2106405"/>
              <a:ext cx="317625" cy="377854"/>
            </a:xfrm>
            <a:custGeom>
              <a:rect b="b" l="l" r="r" t="t"/>
              <a:pathLst>
                <a:path extrusionOk="0" h="15580" w="12705">
                  <a:moveTo>
                    <a:pt x="7232" y="1"/>
                  </a:moveTo>
                  <a:cubicBezTo>
                    <a:pt x="6144" y="1"/>
                    <a:pt x="5149" y="143"/>
                    <a:pt x="4777" y="600"/>
                  </a:cubicBezTo>
                  <a:lnTo>
                    <a:pt x="0" y="340"/>
                  </a:lnTo>
                  <a:lnTo>
                    <a:pt x="0" y="11680"/>
                  </a:lnTo>
                  <a:lnTo>
                    <a:pt x="2178" y="11096"/>
                  </a:lnTo>
                  <a:lnTo>
                    <a:pt x="2339" y="7587"/>
                  </a:lnTo>
                  <a:lnTo>
                    <a:pt x="4647" y="10802"/>
                  </a:lnTo>
                  <a:lnTo>
                    <a:pt x="5198" y="15579"/>
                  </a:lnTo>
                  <a:lnTo>
                    <a:pt x="5427" y="15579"/>
                  </a:lnTo>
                  <a:lnTo>
                    <a:pt x="5752" y="9892"/>
                  </a:lnTo>
                  <a:lnTo>
                    <a:pt x="5752" y="9731"/>
                  </a:lnTo>
                  <a:lnTo>
                    <a:pt x="5458" y="7488"/>
                  </a:lnTo>
                  <a:lnTo>
                    <a:pt x="5068" y="4759"/>
                  </a:lnTo>
                  <a:lnTo>
                    <a:pt x="6012" y="5962"/>
                  </a:lnTo>
                  <a:lnTo>
                    <a:pt x="7148" y="7457"/>
                  </a:lnTo>
                  <a:lnTo>
                    <a:pt x="7083" y="11226"/>
                  </a:lnTo>
                  <a:lnTo>
                    <a:pt x="12705" y="12915"/>
                  </a:lnTo>
                  <a:cubicBezTo>
                    <a:pt x="12541" y="8528"/>
                    <a:pt x="12250" y="2713"/>
                    <a:pt x="12250" y="2713"/>
                  </a:cubicBezTo>
                  <a:lnTo>
                    <a:pt x="11015" y="374"/>
                  </a:lnTo>
                  <a:cubicBezTo>
                    <a:pt x="11015" y="374"/>
                    <a:pt x="9000" y="1"/>
                    <a:pt x="7232"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4094625" y="1506550"/>
              <a:ext cx="218550" cy="632750"/>
            </a:xfrm>
            <a:custGeom>
              <a:rect b="b" l="l" r="r" t="t"/>
              <a:pathLst>
                <a:path extrusionOk="0" h="25310" w="8742">
                  <a:moveTo>
                    <a:pt x="6477" y="0"/>
                  </a:moveTo>
                  <a:cubicBezTo>
                    <a:pt x="4922" y="0"/>
                    <a:pt x="3734" y="626"/>
                    <a:pt x="3185" y="942"/>
                  </a:cubicBezTo>
                  <a:cubicBezTo>
                    <a:pt x="2210" y="3931"/>
                    <a:pt x="1235" y="6954"/>
                    <a:pt x="261" y="9943"/>
                  </a:cubicBezTo>
                  <a:lnTo>
                    <a:pt x="1" y="10689"/>
                  </a:lnTo>
                  <a:cubicBezTo>
                    <a:pt x="1" y="10689"/>
                    <a:pt x="391" y="13938"/>
                    <a:pt x="650" y="14847"/>
                  </a:cubicBezTo>
                  <a:cubicBezTo>
                    <a:pt x="749" y="15271"/>
                    <a:pt x="456" y="17805"/>
                    <a:pt x="326" y="20210"/>
                  </a:cubicBezTo>
                  <a:cubicBezTo>
                    <a:pt x="196" y="22320"/>
                    <a:pt x="196" y="24368"/>
                    <a:pt x="684" y="24919"/>
                  </a:cubicBezTo>
                  <a:cubicBezTo>
                    <a:pt x="749" y="25018"/>
                    <a:pt x="845" y="25049"/>
                    <a:pt x="944" y="25049"/>
                  </a:cubicBezTo>
                  <a:cubicBezTo>
                    <a:pt x="1334" y="25114"/>
                    <a:pt x="2080" y="25148"/>
                    <a:pt x="2925" y="25179"/>
                  </a:cubicBezTo>
                  <a:cubicBezTo>
                    <a:pt x="5233" y="25278"/>
                    <a:pt x="8383" y="25309"/>
                    <a:pt x="8383" y="25309"/>
                  </a:cubicBezTo>
                  <a:lnTo>
                    <a:pt x="8742" y="456"/>
                  </a:lnTo>
                  <a:cubicBezTo>
                    <a:pt x="8287" y="292"/>
                    <a:pt x="7733" y="97"/>
                    <a:pt x="7083" y="32"/>
                  </a:cubicBezTo>
                  <a:cubicBezTo>
                    <a:pt x="6876" y="10"/>
                    <a:pt x="6673" y="0"/>
                    <a:pt x="6477"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4097875" y="1755100"/>
              <a:ext cx="3275" cy="9775"/>
            </a:xfrm>
            <a:custGeom>
              <a:rect b="b" l="l" r="r" t="t"/>
              <a:pathLst>
                <a:path extrusionOk="0" h="391" w="131">
                  <a:moveTo>
                    <a:pt x="131" y="1"/>
                  </a:moveTo>
                  <a:lnTo>
                    <a:pt x="131" y="1"/>
                  </a:lnTo>
                  <a:lnTo>
                    <a:pt x="1" y="391"/>
                  </a:lnTo>
                  <a:lnTo>
                    <a:pt x="131" y="1"/>
                  </a:lnTo>
                  <a:close/>
                </a:path>
              </a:pathLst>
            </a:custGeom>
            <a:solidFill>
              <a:srgbClr val="C97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4095475" y="1777850"/>
              <a:ext cx="14650" cy="97500"/>
            </a:xfrm>
            <a:custGeom>
              <a:rect b="b" l="l" r="r" t="t"/>
              <a:pathLst>
                <a:path extrusionOk="0" h="3900" w="586">
                  <a:moveTo>
                    <a:pt x="0" y="1"/>
                  </a:moveTo>
                  <a:lnTo>
                    <a:pt x="0" y="1"/>
                  </a:lnTo>
                  <a:cubicBezTo>
                    <a:pt x="65" y="650"/>
                    <a:pt x="357" y="3021"/>
                    <a:pt x="585" y="3899"/>
                  </a:cubicBezTo>
                  <a:cubicBezTo>
                    <a:pt x="357" y="3021"/>
                    <a:pt x="65" y="650"/>
                    <a:pt x="0"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4094625" y="1773750"/>
              <a:ext cx="875" cy="4125"/>
            </a:xfrm>
            <a:custGeom>
              <a:rect b="b" l="l" r="r" t="t"/>
              <a:pathLst>
                <a:path extrusionOk="0" h="165" w="35">
                  <a:moveTo>
                    <a:pt x="1" y="1"/>
                  </a:moveTo>
                  <a:lnTo>
                    <a:pt x="1" y="1"/>
                  </a:lnTo>
                  <a:cubicBezTo>
                    <a:pt x="1" y="1"/>
                    <a:pt x="34" y="66"/>
                    <a:pt x="34" y="165"/>
                  </a:cubicBezTo>
                  <a:lnTo>
                    <a:pt x="34" y="165"/>
                  </a:lnTo>
                  <a:cubicBezTo>
                    <a:pt x="34" y="66"/>
                    <a:pt x="1" y="1"/>
                    <a:pt x="1" y="1"/>
                  </a:cubicBezTo>
                  <a:close/>
                </a:path>
              </a:pathLst>
            </a:custGeom>
            <a:solidFill>
              <a:srgbClr val="C97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4094625" y="1737250"/>
              <a:ext cx="179575" cy="398800"/>
            </a:xfrm>
            <a:custGeom>
              <a:rect b="b" l="l" r="r" t="t"/>
              <a:pathLst>
                <a:path extrusionOk="0" h="15952" w="7183">
                  <a:moveTo>
                    <a:pt x="684" y="0"/>
                  </a:moveTo>
                  <a:cubicBezTo>
                    <a:pt x="489" y="130"/>
                    <a:pt x="391" y="486"/>
                    <a:pt x="261" y="715"/>
                  </a:cubicBezTo>
                  <a:lnTo>
                    <a:pt x="131" y="1105"/>
                  </a:lnTo>
                  <a:lnTo>
                    <a:pt x="1" y="1461"/>
                  </a:lnTo>
                  <a:cubicBezTo>
                    <a:pt x="1" y="1461"/>
                    <a:pt x="34" y="1526"/>
                    <a:pt x="34" y="1625"/>
                  </a:cubicBezTo>
                  <a:cubicBezTo>
                    <a:pt x="99" y="2274"/>
                    <a:pt x="391" y="4645"/>
                    <a:pt x="619" y="5523"/>
                  </a:cubicBezTo>
                  <a:cubicBezTo>
                    <a:pt x="619" y="5555"/>
                    <a:pt x="619" y="5588"/>
                    <a:pt x="650" y="5619"/>
                  </a:cubicBezTo>
                  <a:cubicBezTo>
                    <a:pt x="650" y="5684"/>
                    <a:pt x="684" y="5814"/>
                    <a:pt x="684" y="5978"/>
                  </a:cubicBezTo>
                  <a:cubicBezTo>
                    <a:pt x="684" y="6888"/>
                    <a:pt x="456" y="8967"/>
                    <a:pt x="326" y="10982"/>
                  </a:cubicBezTo>
                  <a:lnTo>
                    <a:pt x="684" y="15691"/>
                  </a:lnTo>
                  <a:cubicBezTo>
                    <a:pt x="749" y="15790"/>
                    <a:pt x="845" y="15821"/>
                    <a:pt x="944" y="15821"/>
                  </a:cubicBezTo>
                  <a:cubicBezTo>
                    <a:pt x="1334" y="15886"/>
                    <a:pt x="2080" y="15920"/>
                    <a:pt x="2925" y="15951"/>
                  </a:cubicBezTo>
                  <a:lnTo>
                    <a:pt x="3413" y="7504"/>
                  </a:lnTo>
                  <a:lnTo>
                    <a:pt x="5524" y="7569"/>
                  </a:lnTo>
                  <a:lnTo>
                    <a:pt x="7182" y="7374"/>
                  </a:lnTo>
                  <a:cubicBezTo>
                    <a:pt x="7117" y="5523"/>
                    <a:pt x="6987" y="3670"/>
                    <a:pt x="6953" y="1786"/>
                  </a:cubicBezTo>
                  <a:cubicBezTo>
                    <a:pt x="6922" y="1786"/>
                    <a:pt x="6629" y="1885"/>
                    <a:pt x="6207" y="1981"/>
                  </a:cubicBezTo>
                  <a:cubicBezTo>
                    <a:pt x="5753" y="2079"/>
                    <a:pt x="5168" y="2176"/>
                    <a:pt x="4549" y="2176"/>
                  </a:cubicBezTo>
                  <a:cubicBezTo>
                    <a:pt x="3185" y="2176"/>
                    <a:pt x="1594" y="1755"/>
                    <a:pt x="684" y="0"/>
                  </a:cubicBezTo>
                  <a:close/>
                </a:path>
              </a:pathLst>
            </a:custGeom>
            <a:solidFill>
              <a:srgbClr val="EF6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4205100" y="1516325"/>
              <a:ext cx="231550" cy="858500"/>
            </a:xfrm>
            <a:custGeom>
              <a:rect b="b" l="l" r="r" t="t"/>
              <a:pathLst>
                <a:path extrusionOk="0" h="34340" w="9262">
                  <a:moveTo>
                    <a:pt x="3803" y="0"/>
                  </a:moveTo>
                  <a:lnTo>
                    <a:pt x="0" y="10558"/>
                  </a:lnTo>
                  <a:cubicBezTo>
                    <a:pt x="0" y="10558"/>
                    <a:pt x="294" y="14262"/>
                    <a:pt x="390" y="15140"/>
                  </a:cubicBezTo>
                  <a:cubicBezTo>
                    <a:pt x="424" y="15236"/>
                    <a:pt x="424" y="15400"/>
                    <a:pt x="424" y="15595"/>
                  </a:cubicBezTo>
                  <a:cubicBezTo>
                    <a:pt x="489" y="16991"/>
                    <a:pt x="359" y="20403"/>
                    <a:pt x="390" y="21799"/>
                  </a:cubicBezTo>
                  <a:cubicBezTo>
                    <a:pt x="424" y="23392"/>
                    <a:pt x="715" y="34340"/>
                    <a:pt x="715" y="34340"/>
                  </a:cubicBezTo>
                  <a:cubicBezTo>
                    <a:pt x="715" y="34340"/>
                    <a:pt x="2794" y="34244"/>
                    <a:pt x="4094" y="34210"/>
                  </a:cubicBezTo>
                  <a:cubicBezTo>
                    <a:pt x="5427" y="34179"/>
                    <a:pt x="9261" y="33170"/>
                    <a:pt x="9261" y="33170"/>
                  </a:cubicBezTo>
                  <a:cubicBezTo>
                    <a:pt x="9261" y="33170"/>
                    <a:pt x="6272" y="19720"/>
                    <a:pt x="6108" y="18810"/>
                  </a:cubicBezTo>
                  <a:cubicBezTo>
                    <a:pt x="6012" y="18160"/>
                    <a:pt x="5913" y="17544"/>
                    <a:pt x="5817" y="16991"/>
                  </a:cubicBezTo>
                  <a:cubicBezTo>
                    <a:pt x="5752" y="16700"/>
                    <a:pt x="5687" y="16406"/>
                    <a:pt x="5622" y="16146"/>
                  </a:cubicBezTo>
                  <a:cubicBezTo>
                    <a:pt x="5394" y="15140"/>
                    <a:pt x="5427" y="14067"/>
                    <a:pt x="5752" y="13092"/>
                  </a:cubicBezTo>
                  <a:cubicBezTo>
                    <a:pt x="6238" y="11631"/>
                    <a:pt x="6758" y="9877"/>
                    <a:pt x="7117" y="8219"/>
                  </a:cubicBezTo>
                  <a:cubicBezTo>
                    <a:pt x="7832" y="5100"/>
                    <a:pt x="8351" y="2305"/>
                    <a:pt x="8351" y="2305"/>
                  </a:cubicBezTo>
                  <a:lnTo>
                    <a:pt x="5687" y="715"/>
                  </a:lnTo>
                  <a:lnTo>
                    <a:pt x="38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4285550" y="1972800"/>
              <a:ext cx="88525" cy="86100"/>
            </a:xfrm>
            <a:custGeom>
              <a:rect b="b" l="l" r="r" t="t"/>
              <a:pathLst>
                <a:path extrusionOk="0" h="3444" w="3541">
                  <a:moveTo>
                    <a:pt x="356" y="0"/>
                  </a:moveTo>
                  <a:lnTo>
                    <a:pt x="0" y="1721"/>
                  </a:lnTo>
                  <a:cubicBezTo>
                    <a:pt x="0" y="1721"/>
                    <a:pt x="715" y="2111"/>
                    <a:pt x="1754" y="2664"/>
                  </a:cubicBezTo>
                  <a:cubicBezTo>
                    <a:pt x="2209" y="2890"/>
                    <a:pt x="2955" y="3184"/>
                    <a:pt x="3540" y="3444"/>
                  </a:cubicBezTo>
                  <a:cubicBezTo>
                    <a:pt x="3345" y="2435"/>
                    <a:pt x="3054" y="1461"/>
                    <a:pt x="2890" y="551"/>
                  </a:cubicBezTo>
                  <a:lnTo>
                    <a:pt x="356" y="0"/>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205100" y="1530100"/>
              <a:ext cx="142200" cy="250175"/>
            </a:xfrm>
            <a:custGeom>
              <a:rect b="b" l="l" r="r" t="t"/>
              <a:pathLst>
                <a:path extrusionOk="0" h="10007" w="5688">
                  <a:moveTo>
                    <a:pt x="5459" y="0"/>
                  </a:moveTo>
                  <a:lnTo>
                    <a:pt x="3314" y="2243"/>
                  </a:lnTo>
                  <a:lnTo>
                    <a:pt x="0" y="10007"/>
                  </a:lnTo>
                  <a:cubicBezTo>
                    <a:pt x="1464" y="9196"/>
                    <a:pt x="4159" y="4257"/>
                    <a:pt x="4159" y="4257"/>
                  </a:cubicBezTo>
                  <a:lnTo>
                    <a:pt x="4063" y="3933"/>
                  </a:lnTo>
                  <a:lnTo>
                    <a:pt x="4419" y="3998"/>
                  </a:lnTo>
                  <a:cubicBezTo>
                    <a:pt x="4713" y="3574"/>
                    <a:pt x="5687" y="164"/>
                    <a:pt x="5687" y="164"/>
                  </a:cubicBezTo>
                  <a:lnTo>
                    <a:pt x="5459" y="0"/>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4205100" y="1498400"/>
              <a:ext cx="138100" cy="281875"/>
            </a:xfrm>
            <a:custGeom>
              <a:rect b="b" l="l" r="r" t="t"/>
              <a:pathLst>
                <a:path extrusionOk="0" h="11275" w="5524">
                  <a:moveTo>
                    <a:pt x="4037" y="1"/>
                  </a:moveTo>
                  <a:cubicBezTo>
                    <a:pt x="4033" y="1"/>
                    <a:pt x="4031" y="1"/>
                    <a:pt x="4029" y="2"/>
                  </a:cubicBezTo>
                  <a:cubicBezTo>
                    <a:pt x="3933" y="67"/>
                    <a:pt x="3413" y="1463"/>
                    <a:pt x="3218" y="1983"/>
                  </a:cubicBezTo>
                  <a:cubicBezTo>
                    <a:pt x="2113" y="5071"/>
                    <a:pt x="1040" y="8156"/>
                    <a:pt x="0" y="11275"/>
                  </a:cubicBezTo>
                  <a:cubicBezTo>
                    <a:pt x="1009" y="10659"/>
                    <a:pt x="3673" y="5331"/>
                    <a:pt x="3673" y="5331"/>
                  </a:cubicBezTo>
                  <a:lnTo>
                    <a:pt x="3314" y="4582"/>
                  </a:lnTo>
                  <a:lnTo>
                    <a:pt x="4063" y="4777"/>
                  </a:lnTo>
                  <a:cubicBezTo>
                    <a:pt x="4679" y="3997"/>
                    <a:pt x="5523" y="1398"/>
                    <a:pt x="5492" y="1042"/>
                  </a:cubicBezTo>
                  <a:cubicBezTo>
                    <a:pt x="5459" y="599"/>
                    <a:pt x="4165" y="1"/>
                    <a:pt x="40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4292025" y="1612925"/>
              <a:ext cx="114525" cy="472750"/>
            </a:xfrm>
            <a:custGeom>
              <a:rect b="b" l="l" r="r" t="t"/>
              <a:pathLst>
                <a:path extrusionOk="0" h="18910" w="4581">
                  <a:moveTo>
                    <a:pt x="4581" y="1"/>
                  </a:moveTo>
                  <a:cubicBezTo>
                    <a:pt x="4126" y="230"/>
                    <a:pt x="3705" y="521"/>
                    <a:pt x="3281" y="846"/>
                  </a:cubicBezTo>
                  <a:cubicBezTo>
                    <a:pt x="3151" y="2569"/>
                    <a:pt x="2795" y="4420"/>
                    <a:pt x="1982" y="5493"/>
                  </a:cubicBezTo>
                  <a:cubicBezTo>
                    <a:pt x="66" y="8027"/>
                    <a:pt x="1" y="12316"/>
                    <a:pt x="3476" y="18910"/>
                  </a:cubicBezTo>
                  <a:cubicBezTo>
                    <a:pt x="3055" y="16864"/>
                    <a:pt x="2696" y="15240"/>
                    <a:pt x="2631" y="14946"/>
                  </a:cubicBezTo>
                  <a:cubicBezTo>
                    <a:pt x="2535" y="14296"/>
                    <a:pt x="2436" y="13680"/>
                    <a:pt x="2340" y="13127"/>
                  </a:cubicBezTo>
                  <a:cubicBezTo>
                    <a:pt x="2275" y="12836"/>
                    <a:pt x="2210" y="12542"/>
                    <a:pt x="2145" y="12282"/>
                  </a:cubicBezTo>
                  <a:cubicBezTo>
                    <a:pt x="1917" y="11276"/>
                    <a:pt x="1950" y="10203"/>
                    <a:pt x="2275" y="9228"/>
                  </a:cubicBezTo>
                  <a:cubicBezTo>
                    <a:pt x="2761" y="7767"/>
                    <a:pt x="3281" y="6013"/>
                    <a:pt x="3640" y="4355"/>
                  </a:cubicBezTo>
                  <a:cubicBezTo>
                    <a:pt x="4030" y="2665"/>
                    <a:pt x="4355" y="1106"/>
                    <a:pt x="4581"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4014250" y="1521975"/>
              <a:ext cx="159225" cy="848550"/>
            </a:xfrm>
            <a:custGeom>
              <a:rect b="b" l="l" r="r" t="t"/>
              <a:pathLst>
                <a:path extrusionOk="0" h="33942" w="6369">
                  <a:moveTo>
                    <a:pt x="6368" y="0"/>
                  </a:moveTo>
                  <a:lnTo>
                    <a:pt x="4809" y="489"/>
                  </a:lnTo>
                  <a:cubicBezTo>
                    <a:pt x="4809" y="489"/>
                    <a:pt x="4159" y="3413"/>
                    <a:pt x="3704" y="4549"/>
                  </a:cubicBezTo>
                  <a:cubicBezTo>
                    <a:pt x="3509" y="5004"/>
                    <a:pt x="3346" y="5263"/>
                    <a:pt x="3151" y="5653"/>
                  </a:cubicBezTo>
                  <a:cubicBezTo>
                    <a:pt x="2111" y="7473"/>
                    <a:pt x="2210" y="8642"/>
                    <a:pt x="2241" y="8902"/>
                  </a:cubicBezTo>
                  <a:cubicBezTo>
                    <a:pt x="2306" y="10137"/>
                    <a:pt x="3800" y="13874"/>
                    <a:pt x="3800" y="15239"/>
                  </a:cubicBezTo>
                  <a:cubicBezTo>
                    <a:pt x="3444" y="18618"/>
                    <a:pt x="1105" y="25732"/>
                    <a:pt x="746" y="28365"/>
                  </a:cubicBezTo>
                  <a:cubicBezTo>
                    <a:pt x="715" y="28526"/>
                    <a:pt x="681" y="28690"/>
                    <a:pt x="681" y="28820"/>
                  </a:cubicBezTo>
                  <a:cubicBezTo>
                    <a:pt x="325" y="31255"/>
                    <a:pt x="0" y="33433"/>
                    <a:pt x="0" y="33433"/>
                  </a:cubicBezTo>
                  <a:cubicBezTo>
                    <a:pt x="0" y="33433"/>
                    <a:pt x="520" y="33628"/>
                    <a:pt x="1266" y="33854"/>
                  </a:cubicBezTo>
                  <a:cubicBezTo>
                    <a:pt x="1476" y="33918"/>
                    <a:pt x="1829" y="33941"/>
                    <a:pt x="2227" y="33941"/>
                  </a:cubicBezTo>
                  <a:cubicBezTo>
                    <a:pt x="3251" y="33941"/>
                    <a:pt x="4580" y="33789"/>
                    <a:pt x="4580" y="33789"/>
                  </a:cubicBezTo>
                  <a:cubicBezTo>
                    <a:pt x="4580" y="33789"/>
                    <a:pt x="5945" y="15790"/>
                    <a:pt x="5914" y="15499"/>
                  </a:cubicBezTo>
                  <a:cubicBezTo>
                    <a:pt x="5880" y="15205"/>
                    <a:pt x="4905" y="8936"/>
                    <a:pt x="4905" y="8936"/>
                  </a:cubicBezTo>
                  <a:lnTo>
                    <a:pt x="4970" y="7052"/>
                  </a:lnTo>
                  <a:lnTo>
                    <a:pt x="63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4100350" y="1520350"/>
              <a:ext cx="74750" cy="225050"/>
            </a:xfrm>
            <a:custGeom>
              <a:rect b="b" l="l" r="r" t="t"/>
              <a:pathLst>
                <a:path extrusionOk="0" h="9002" w="2990">
                  <a:moveTo>
                    <a:pt x="2989" y="0"/>
                  </a:moveTo>
                  <a:lnTo>
                    <a:pt x="2241" y="229"/>
                  </a:lnTo>
                  <a:cubicBezTo>
                    <a:pt x="2241" y="229"/>
                    <a:pt x="0" y="3673"/>
                    <a:pt x="1461" y="9001"/>
                  </a:cubicBezTo>
                  <a:cubicBezTo>
                    <a:pt x="1461" y="9001"/>
                    <a:pt x="2859" y="1398"/>
                    <a:pt x="2989"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4088125" y="1686875"/>
              <a:ext cx="31750" cy="13025"/>
            </a:xfrm>
            <a:custGeom>
              <a:rect b="b" l="l" r="r" t="t"/>
              <a:pathLst>
                <a:path extrusionOk="0" h="521" w="1270">
                  <a:moveTo>
                    <a:pt x="131" y="1"/>
                  </a:moveTo>
                  <a:lnTo>
                    <a:pt x="1" y="487"/>
                  </a:lnTo>
                  <a:lnTo>
                    <a:pt x="1105" y="521"/>
                  </a:lnTo>
                  <a:lnTo>
                    <a:pt x="1269" y="66"/>
                  </a:lnTo>
                  <a:lnTo>
                    <a:pt x="131" y="1"/>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124725" y="1507350"/>
              <a:ext cx="62525" cy="238050"/>
            </a:xfrm>
            <a:custGeom>
              <a:rect b="b" l="l" r="r" t="t"/>
              <a:pathLst>
                <a:path extrusionOk="0" h="9522" w="2501">
                  <a:moveTo>
                    <a:pt x="2500" y="0"/>
                  </a:moveTo>
                  <a:lnTo>
                    <a:pt x="2500" y="0"/>
                  </a:lnTo>
                  <a:cubicBezTo>
                    <a:pt x="1656" y="325"/>
                    <a:pt x="1331" y="1105"/>
                    <a:pt x="1331" y="1105"/>
                  </a:cubicBezTo>
                  <a:cubicBezTo>
                    <a:pt x="1331" y="1105"/>
                    <a:pt x="1330" y="1105"/>
                    <a:pt x="1330" y="1105"/>
                  </a:cubicBezTo>
                  <a:cubicBezTo>
                    <a:pt x="1287" y="1105"/>
                    <a:pt x="421" y="3225"/>
                    <a:pt x="356" y="4128"/>
                  </a:cubicBezTo>
                  <a:lnTo>
                    <a:pt x="1040" y="4289"/>
                  </a:lnTo>
                  <a:lnTo>
                    <a:pt x="390" y="4908"/>
                  </a:lnTo>
                  <a:cubicBezTo>
                    <a:pt x="390" y="4908"/>
                    <a:pt x="0" y="6823"/>
                    <a:pt x="486" y="9521"/>
                  </a:cubicBezTo>
                  <a:cubicBezTo>
                    <a:pt x="520" y="9521"/>
                    <a:pt x="1884" y="3184"/>
                    <a:pt x="25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4183975" y="1503325"/>
              <a:ext cx="107250" cy="75525"/>
            </a:xfrm>
            <a:custGeom>
              <a:rect b="b" l="l" r="r" t="t"/>
              <a:pathLst>
                <a:path extrusionOk="0" h="3021" w="4290">
                  <a:moveTo>
                    <a:pt x="2179" y="0"/>
                  </a:moveTo>
                  <a:cubicBezTo>
                    <a:pt x="1755" y="0"/>
                    <a:pt x="1334" y="0"/>
                    <a:pt x="910" y="96"/>
                  </a:cubicBezTo>
                  <a:cubicBezTo>
                    <a:pt x="585" y="161"/>
                    <a:pt x="294" y="260"/>
                    <a:pt x="1" y="390"/>
                  </a:cubicBezTo>
                  <a:cubicBezTo>
                    <a:pt x="1" y="910"/>
                    <a:pt x="1" y="1266"/>
                    <a:pt x="34" y="1430"/>
                  </a:cubicBezTo>
                  <a:cubicBezTo>
                    <a:pt x="164" y="2111"/>
                    <a:pt x="780" y="2695"/>
                    <a:pt x="1300" y="2924"/>
                  </a:cubicBezTo>
                  <a:cubicBezTo>
                    <a:pt x="1495" y="2989"/>
                    <a:pt x="1690" y="3020"/>
                    <a:pt x="1950" y="3020"/>
                  </a:cubicBezTo>
                  <a:cubicBezTo>
                    <a:pt x="2860" y="3020"/>
                    <a:pt x="3998" y="2371"/>
                    <a:pt x="4224" y="1300"/>
                  </a:cubicBezTo>
                  <a:cubicBezTo>
                    <a:pt x="4289" y="1040"/>
                    <a:pt x="4258" y="715"/>
                    <a:pt x="4258" y="455"/>
                  </a:cubicBezTo>
                  <a:cubicBezTo>
                    <a:pt x="4258" y="390"/>
                    <a:pt x="4258" y="356"/>
                    <a:pt x="4224" y="291"/>
                  </a:cubicBezTo>
                  <a:cubicBezTo>
                    <a:pt x="3639" y="0"/>
                    <a:pt x="2828" y="0"/>
                    <a:pt x="2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4190475" y="1420475"/>
              <a:ext cx="93475" cy="151025"/>
            </a:xfrm>
            <a:custGeom>
              <a:rect b="b" l="l" r="r" t="t"/>
              <a:pathLst>
                <a:path extrusionOk="0" h="6041" w="3739">
                  <a:moveTo>
                    <a:pt x="65" y="0"/>
                  </a:moveTo>
                  <a:cubicBezTo>
                    <a:pt x="130" y="0"/>
                    <a:pt x="0" y="4224"/>
                    <a:pt x="65" y="4679"/>
                  </a:cubicBezTo>
                  <a:cubicBezTo>
                    <a:pt x="164" y="5230"/>
                    <a:pt x="684" y="5750"/>
                    <a:pt x="1139" y="5945"/>
                  </a:cubicBezTo>
                  <a:cubicBezTo>
                    <a:pt x="1305" y="6010"/>
                    <a:pt x="1487" y="6041"/>
                    <a:pt x="1676" y="6041"/>
                  </a:cubicBezTo>
                  <a:cubicBezTo>
                    <a:pt x="2519" y="6041"/>
                    <a:pt x="3486" y="5424"/>
                    <a:pt x="3673" y="4549"/>
                  </a:cubicBezTo>
                  <a:cubicBezTo>
                    <a:pt x="3738" y="4224"/>
                    <a:pt x="3673" y="3769"/>
                    <a:pt x="3673" y="3410"/>
                  </a:cubicBezTo>
                  <a:lnTo>
                    <a:pt x="3673" y="325"/>
                  </a:lnTo>
                  <a:lnTo>
                    <a:pt x="3673" y="0"/>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4282300" y="1471600"/>
              <a:ext cx="7300" cy="20375"/>
            </a:xfrm>
            <a:custGeom>
              <a:rect b="b" l="l" r="r" t="t"/>
              <a:pathLst>
                <a:path extrusionOk="0" h="815" w="292">
                  <a:moveTo>
                    <a:pt x="260" y="1"/>
                  </a:moveTo>
                  <a:cubicBezTo>
                    <a:pt x="161" y="100"/>
                    <a:pt x="96" y="230"/>
                    <a:pt x="0" y="326"/>
                  </a:cubicBezTo>
                  <a:lnTo>
                    <a:pt x="0" y="814"/>
                  </a:lnTo>
                  <a:cubicBezTo>
                    <a:pt x="96" y="554"/>
                    <a:pt x="195" y="294"/>
                    <a:pt x="291" y="1"/>
                  </a:cubicBez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4188075" y="1471600"/>
              <a:ext cx="4050" cy="12250"/>
            </a:xfrm>
            <a:custGeom>
              <a:rect b="b" l="l" r="r" t="t"/>
              <a:pathLst>
                <a:path extrusionOk="0" h="490" w="162">
                  <a:moveTo>
                    <a:pt x="0" y="1"/>
                  </a:moveTo>
                  <a:cubicBezTo>
                    <a:pt x="31" y="165"/>
                    <a:pt x="96" y="326"/>
                    <a:pt x="161" y="489"/>
                  </a:cubicBezTo>
                  <a:lnTo>
                    <a:pt x="161" y="35"/>
                  </a:lnTo>
                  <a:lnTo>
                    <a:pt x="130" y="1"/>
                  </a:ln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4192100" y="1472450"/>
              <a:ext cx="90225" cy="57675"/>
            </a:xfrm>
            <a:custGeom>
              <a:rect b="b" l="l" r="r" t="t"/>
              <a:pathLst>
                <a:path extrusionOk="0" h="2307" w="3609">
                  <a:moveTo>
                    <a:pt x="0" y="1"/>
                  </a:moveTo>
                  <a:lnTo>
                    <a:pt x="0" y="455"/>
                  </a:lnTo>
                  <a:cubicBezTo>
                    <a:pt x="390" y="1526"/>
                    <a:pt x="1040" y="2306"/>
                    <a:pt x="1854" y="2306"/>
                  </a:cubicBezTo>
                  <a:cubicBezTo>
                    <a:pt x="2600" y="2306"/>
                    <a:pt x="3184" y="1690"/>
                    <a:pt x="3608" y="780"/>
                  </a:cubicBezTo>
                  <a:lnTo>
                    <a:pt x="3608" y="292"/>
                  </a:lnTo>
                  <a:cubicBezTo>
                    <a:pt x="3444" y="455"/>
                    <a:pt x="3314" y="585"/>
                    <a:pt x="3119" y="715"/>
                  </a:cubicBezTo>
                  <a:cubicBezTo>
                    <a:pt x="2795" y="975"/>
                    <a:pt x="2373" y="1136"/>
                    <a:pt x="1950" y="1136"/>
                  </a:cubicBezTo>
                  <a:lnTo>
                    <a:pt x="1919" y="1136"/>
                  </a:lnTo>
                  <a:cubicBezTo>
                    <a:pt x="1204" y="1136"/>
                    <a:pt x="619" y="780"/>
                    <a:pt x="164" y="196"/>
                  </a:cubicBezTo>
                  <a:cubicBezTo>
                    <a:pt x="99" y="131"/>
                    <a:pt x="34" y="66"/>
                    <a:pt x="0" y="1"/>
                  </a:cubicBezTo>
                  <a:close/>
                </a:path>
              </a:pathLst>
            </a:custGeom>
            <a:solidFill>
              <a:srgbClr val="DF9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4166100" y="1290500"/>
              <a:ext cx="147075" cy="210375"/>
            </a:xfrm>
            <a:custGeom>
              <a:rect b="b" l="l" r="r" t="t"/>
              <a:pathLst>
                <a:path extrusionOk="0" h="8415" w="5883">
                  <a:moveTo>
                    <a:pt x="2959" y="1"/>
                  </a:moveTo>
                  <a:cubicBezTo>
                    <a:pt x="1074" y="1"/>
                    <a:pt x="1" y="1690"/>
                    <a:pt x="1" y="3770"/>
                  </a:cubicBezTo>
                  <a:cubicBezTo>
                    <a:pt x="1" y="5880"/>
                    <a:pt x="1074" y="8414"/>
                    <a:pt x="2959" y="8414"/>
                  </a:cubicBezTo>
                  <a:cubicBezTo>
                    <a:pt x="4809" y="8414"/>
                    <a:pt x="5883" y="5880"/>
                    <a:pt x="5883" y="3770"/>
                  </a:cubicBezTo>
                  <a:cubicBezTo>
                    <a:pt x="5883" y="1690"/>
                    <a:pt x="4809" y="1"/>
                    <a:pt x="2959"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4165325" y="1336000"/>
              <a:ext cx="147850" cy="164875"/>
            </a:xfrm>
            <a:custGeom>
              <a:rect b="b" l="l" r="r" t="t"/>
              <a:pathLst>
                <a:path extrusionOk="0" h="6595" w="5914">
                  <a:moveTo>
                    <a:pt x="1396" y="0"/>
                  </a:moveTo>
                  <a:cubicBezTo>
                    <a:pt x="1396" y="1"/>
                    <a:pt x="1396" y="2"/>
                    <a:pt x="1396" y="3"/>
                  </a:cubicBezTo>
                  <a:lnTo>
                    <a:pt x="1396" y="3"/>
                  </a:lnTo>
                  <a:cubicBezTo>
                    <a:pt x="1396" y="2"/>
                    <a:pt x="1396" y="1"/>
                    <a:pt x="1396" y="0"/>
                  </a:cubicBezTo>
                  <a:close/>
                  <a:moveTo>
                    <a:pt x="1396" y="3"/>
                  </a:moveTo>
                  <a:lnTo>
                    <a:pt x="1396" y="3"/>
                  </a:lnTo>
                  <a:cubicBezTo>
                    <a:pt x="1365" y="299"/>
                    <a:pt x="1427" y="1690"/>
                    <a:pt x="195" y="1820"/>
                  </a:cubicBezTo>
                  <a:cubicBezTo>
                    <a:pt x="1" y="1820"/>
                    <a:pt x="131" y="2371"/>
                    <a:pt x="131" y="2535"/>
                  </a:cubicBezTo>
                  <a:cubicBezTo>
                    <a:pt x="162" y="4450"/>
                    <a:pt x="1300" y="6594"/>
                    <a:pt x="3021" y="6594"/>
                  </a:cubicBezTo>
                  <a:cubicBezTo>
                    <a:pt x="4809" y="6594"/>
                    <a:pt x="5914" y="4060"/>
                    <a:pt x="5815" y="2111"/>
                  </a:cubicBezTo>
                  <a:cubicBezTo>
                    <a:pt x="5815" y="2015"/>
                    <a:pt x="5589" y="746"/>
                    <a:pt x="5589" y="616"/>
                  </a:cubicBezTo>
                  <a:cubicBezTo>
                    <a:pt x="5217" y="756"/>
                    <a:pt x="4810" y="812"/>
                    <a:pt x="4400" y="812"/>
                  </a:cubicBezTo>
                  <a:cubicBezTo>
                    <a:pt x="2921" y="812"/>
                    <a:pt x="1403" y="91"/>
                    <a:pt x="1396" y="3"/>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4227050" y="1426975"/>
              <a:ext cx="26025" cy="8925"/>
            </a:xfrm>
            <a:custGeom>
              <a:rect b="b" l="l" r="r" t="t"/>
              <a:pathLst>
                <a:path extrusionOk="0" h="357" w="1041">
                  <a:moveTo>
                    <a:pt x="97" y="0"/>
                  </a:moveTo>
                  <a:cubicBezTo>
                    <a:pt x="66" y="0"/>
                    <a:pt x="1" y="65"/>
                    <a:pt x="32" y="96"/>
                  </a:cubicBezTo>
                  <a:cubicBezTo>
                    <a:pt x="131" y="195"/>
                    <a:pt x="261" y="260"/>
                    <a:pt x="391" y="325"/>
                  </a:cubicBezTo>
                  <a:cubicBezTo>
                    <a:pt x="422" y="325"/>
                    <a:pt x="487" y="325"/>
                    <a:pt x="521" y="356"/>
                  </a:cubicBezTo>
                  <a:cubicBezTo>
                    <a:pt x="586" y="325"/>
                    <a:pt x="617" y="325"/>
                    <a:pt x="682" y="325"/>
                  </a:cubicBezTo>
                  <a:cubicBezTo>
                    <a:pt x="812" y="260"/>
                    <a:pt x="910" y="195"/>
                    <a:pt x="1007" y="96"/>
                  </a:cubicBezTo>
                  <a:cubicBezTo>
                    <a:pt x="1040" y="65"/>
                    <a:pt x="1007" y="0"/>
                    <a:pt x="942" y="0"/>
                  </a:cubicBezTo>
                  <a:cubicBezTo>
                    <a:pt x="846" y="31"/>
                    <a:pt x="682" y="65"/>
                    <a:pt x="521" y="65"/>
                  </a:cubicBezTo>
                  <a:cubicBezTo>
                    <a:pt x="357" y="65"/>
                    <a:pt x="227" y="31"/>
                    <a:pt x="97"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4254675" y="1356275"/>
              <a:ext cx="36550" cy="13375"/>
            </a:xfrm>
            <a:custGeom>
              <a:rect b="b" l="l" r="r" t="t"/>
              <a:pathLst>
                <a:path extrusionOk="0" h="535" w="1462">
                  <a:moveTo>
                    <a:pt x="746" y="0"/>
                  </a:moveTo>
                  <a:cubicBezTo>
                    <a:pt x="616" y="0"/>
                    <a:pt x="455" y="34"/>
                    <a:pt x="325" y="99"/>
                  </a:cubicBezTo>
                  <a:cubicBezTo>
                    <a:pt x="195" y="164"/>
                    <a:pt x="65" y="260"/>
                    <a:pt x="0" y="390"/>
                  </a:cubicBezTo>
                  <a:cubicBezTo>
                    <a:pt x="0" y="424"/>
                    <a:pt x="0" y="455"/>
                    <a:pt x="32" y="489"/>
                  </a:cubicBezTo>
                  <a:lnTo>
                    <a:pt x="65" y="489"/>
                  </a:lnTo>
                  <a:cubicBezTo>
                    <a:pt x="195" y="424"/>
                    <a:pt x="292" y="390"/>
                    <a:pt x="421" y="390"/>
                  </a:cubicBezTo>
                  <a:cubicBezTo>
                    <a:pt x="520" y="359"/>
                    <a:pt x="616" y="359"/>
                    <a:pt x="746" y="359"/>
                  </a:cubicBezTo>
                  <a:cubicBezTo>
                    <a:pt x="845" y="359"/>
                    <a:pt x="941" y="359"/>
                    <a:pt x="1071" y="390"/>
                  </a:cubicBezTo>
                  <a:cubicBezTo>
                    <a:pt x="1170" y="424"/>
                    <a:pt x="1266" y="489"/>
                    <a:pt x="1396" y="520"/>
                  </a:cubicBezTo>
                  <a:cubicBezTo>
                    <a:pt x="1406" y="530"/>
                    <a:pt x="1413" y="534"/>
                    <a:pt x="1419" y="534"/>
                  </a:cubicBezTo>
                  <a:cubicBezTo>
                    <a:pt x="1433" y="534"/>
                    <a:pt x="1439" y="511"/>
                    <a:pt x="1461" y="489"/>
                  </a:cubicBezTo>
                  <a:lnTo>
                    <a:pt x="1461" y="455"/>
                  </a:lnTo>
                  <a:cubicBezTo>
                    <a:pt x="1396" y="325"/>
                    <a:pt x="1300" y="195"/>
                    <a:pt x="1170" y="130"/>
                  </a:cubicBezTo>
                  <a:cubicBezTo>
                    <a:pt x="1040" y="65"/>
                    <a:pt x="910" y="0"/>
                    <a:pt x="746"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4188850" y="1356275"/>
              <a:ext cx="37375" cy="13375"/>
            </a:xfrm>
            <a:custGeom>
              <a:rect b="b" l="l" r="r" t="t"/>
              <a:pathLst>
                <a:path extrusionOk="0" h="535" w="1495">
                  <a:moveTo>
                    <a:pt x="715" y="0"/>
                  </a:moveTo>
                  <a:cubicBezTo>
                    <a:pt x="585" y="0"/>
                    <a:pt x="424" y="65"/>
                    <a:pt x="294" y="130"/>
                  </a:cubicBezTo>
                  <a:cubicBezTo>
                    <a:pt x="195" y="195"/>
                    <a:pt x="65" y="325"/>
                    <a:pt x="34" y="455"/>
                  </a:cubicBezTo>
                  <a:cubicBezTo>
                    <a:pt x="0" y="455"/>
                    <a:pt x="0" y="489"/>
                    <a:pt x="34" y="489"/>
                  </a:cubicBezTo>
                  <a:cubicBezTo>
                    <a:pt x="34" y="511"/>
                    <a:pt x="50" y="534"/>
                    <a:pt x="71" y="534"/>
                  </a:cubicBezTo>
                  <a:cubicBezTo>
                    <a:pt x="80" y="534"/>
                    <a:pt x="89" y="530"/>
                    <a:pt x="99" y="520"/>
                  </a:cubicBezTo>
                  <a:cubicBezTo>
                    <a:pt x="195" y="489"/>
                    <a:pt x="325" y="424"/>
                    <a:pt x="424" y="390"/>
                  </a:cubicBezTo>
                  <a:cubicBezTo>
                    <a:pt x="520" y="359"/>
                    <a:pt x="650" y="359"/>
                    <a:pt x="749" y="359"/>
                  </a:cubicBezTo>
                  <a:cubicBezTo>
                    <a:pt x="845" y="359"/>
                    <a:pt x="944" y="359"/>
                    <a:pt x="1074" y="390"/>
                  </a:cubicBezTo>
                  <a:cubicBezTo>
                    <a:pt x="1170" y="390"/>
                    <a:pt x="1300" y="424"/>
                    <a:pt x="1399" y="489"/>
                  </a:cubicBezTo>
                  <a:lnTo>
                    <a:pt x="1464" y="489"/>
                  </a:lnTo>
                  <a:cubicBezTo>
                    <a:pt x="1495" y="455"/>
                    <a:pt x="1495" y="424"/>
                    <a:pt x="1464" y="390"/>
                  </a:cubicBezTo>
                  <a:cubicBezTo>
                    <a:pt x="1399" y="260"/>
                    <a:pt x="1300" y="164"/>
                    <a:pt x="1139" y="99"/>
                  </a:cubicBezTo>
                  <a:cubicBezTo>
                    <a:pt x="1009" y="34"/>
                    <a:pt x="879" y="0"/>
                    <a:pt x="71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4211775" y="1451225"/>
              <a:ext cx="56500" cy="18000"/>
            </a:xfrm>
            <a:custGeom>
              <a:rect b="b" l="l" r="r" t="t"/>
              <a:pathLst>
                <a:path extrusionOk="0" h="720" w="2260">
                  <a:moveTo>
                    <a:pt x="166" y="1"/>
                  </a:moveTo>
                  <a:cubicBezTo>
                    <a:pt x="78" y="1"/>
                    <a:pt x="1" y="174"/>
                    <a:pt x="92" y="265"/>
                  </a:cubicBezTo>
                  <a:cubicBezTo>
                    <a:pt x="287" y="525"/>
                    <a:pt x="677" y="720"/>
                    <a:pt x="1132" y="720"/>
                  </a:cubicBezTo>
                  <a:cubicBezTo>
                    <a:pt x="1586" y="720"/>
                    <a:pt x="1976" y="525"/>
                    <a:pt x="2171" y="265"/>
                  </a:cubicBezTo>
                  <a:cubicBezTo>
                    <a:pt x="2260" y="174"/>
                    <a:pt x="2185" y="1"/>
                    <a:pt x="2071" y="1"/>
                  </a:cubicBezTo>
                  <a:cubicBezTo>
                    <a:pt x="2061" y="1"/>
                    <a:pt x="2051" y="2"/>
                    <a:pt x="2041" y="5"/>
                  </a:cubicBezTo>
                  <a:cubicBezTo>
                    <a:pt x="1732" y="37"/>
                    <a:pt x="1423" y="54"/>
                    <a:pt x="1115" y="54"/>
                  </a:cubicBezTo>
                  <a:cubicBezTo>
                    <a:pt x="806" y="54"/>
                    <a:pt x="497" y="37"/>
                    <a:pt x="188" y="5"/>
                  </a:cubicBezTo>
                  <a:cubicBezTo>
                    <a:pt x="181" y="2"/>
                    <a:pt x="173"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4185600" y="1251900"/>
              <a:ext cx="156825" cy="158575"/>
            </a:xfrm>
            <a:custGeom>
              <a:rect b="b" l="l" r="r" t="t"/>
              <a:pathLst>
                <a:path extrusionOk="0" h="6343" w="6273">
                  <a:moveTo>
                    <a:pt x="2475" y="0"/>
                  </a:moveTo>
                  <a:cubicBezTo>
                    <a:pt x="2365" y="0"/>
                    <a:pt x="2255" y="6"/>
                    <a:pt x="2145" y="17"/>
                  </a:cubicBezTo>
                  <a:cubicBezTo>
                    <a:pt x="520" y="180"/>
                    <a:pt x="1" y="1805"/>
                    <a:pt x="229" y="2260"/>
                  </a:cubicBezTo>
                  <a:cubicBezTo>
                    <a:pt x="855" y="3487"/>
                    <a:pt x="2446" y="3764"/>
                    <a:pt x="3591" y="3764"/>
                  </a:cubicBezTo>
                  <a:cubicBezTo>
                    <a:pt x="4112" y="3764"/>
                    <a:pt x="4541" y="3707"/>
                    <a:pt x="4744" y="3655"/>
                  </a:cubicBezTo>
                  <a:cubicBezTo>
                    <a:pt x="4778" y="4339"/>
                    <a:pt x="4744" y="6190"/>
                    <a:pt x="5004" y="6320"/>
                  </a:cubicBezTo>
                  <a:cubicBezTo>
                    <a:pt x="5032" y="6336"/>
                    <a:pt x="5062" y="6343"/>
                    <a:pt x="5093" y="6343"/>
                  </a:cubicBezTo>
                  <a:cubicBezTo>
                    <a:pt x="5377" y="6343"/>
                    <a:pt x="5728" y="5716"/>
                    <a:pt x="5817" y="5540"/>
                  </a:cubicBezTo>
                  <a:cubicBezTo>
                    <a:pt x="6272" y="4500"/>
                    <a:pt x="5914" y="2585"/>
                    <a:pt x="5363" y="1641"/>
                  </a:cubicBezTo>
                  <a:cubicBezTo>
                    <a:pt x="4796" y="630"/>
                    <a:pt x="3660" y="0"/>
                    <a:pt x="247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4270075" y="1413975"/>
              <a:ext cx="25225" cy="18675"/>
            </a:xfrm>
            <a:custGeom>
              <a:rect b="b" l="l" r="r" t="t"/>
              <a:pathLst>
                <a:path extrusionOk="0" h="747" w="1009">
                  <a:moveTo>
                    <a:pt x="520" y="0"/>
                  </a:moveTo>
                  <a:cubicBezTo>
                    <a:pt x="229" y="0"/>
                    <a:pt x="0" y="161"/>
                    <a:pt x="0" y="356"/>
                  </a:cubicBezTo>
                  <a:cubicBezTo>
                    <a:pt x="0" y="585"/>
                    <a:pt x="229" y="746"/>
                    <a:pt x="520" y="746"/>
                  </a:cubicBezTo>
                  <a:cubicBezTo>
                    <a:pt x="780" y="746"/>
                    <a:pt x="1009" y="585"/>
                    <a:pt x="1009" y="356"/>
                  </a:cubicBezTo>
                  <a:cubicBezTo>
                    <a:pt x="1009" y="161"/>
                    <a:pt x="780" y="0"/>
                    <a:pt x="520"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4186450" y="1413975"/>
              <a:ext cx="25175" cy="18675"/>
            </a:xfrm>
            <a:custGeom>
              <a:rect b="b" l="l" r="r" t="t"/>
              <a:pathLst>
                <a:path extrusionOk="0" h="747" w="1007">
                  <a:moveTo>
                    <a:pt x="520" y="0"/>
                  </a:moveTo>
                  <a:cubicBezTo>
                    <a:pt x="226" y="0"/>
                    <a:pt x="0" y="161"/>
                    <a:pt x="0" y="356"/>
                  </a:cubicBezTo>
                  <a:cubicBezTo>
                    <a:pt x="0" y="585"/>
                    <a:pt x="226" y="746"/>
                    <a:pt x="520" y="746"/>
                  </a:cubicBezTo>
                  <a:cubicBezTo>
                    <a:pt x="780" y="746"/>
                    <a:pt x="1006" y="585"/>
                    <a:pt x="1006" y="356"/>
                  </a:cubicBezTo>
                  <a:cubicBezTo>
                    <a:pt x="1006" y="161"/>
                    <a:pt x="780" y="0"/>
                    <a:pt x="520"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301775" y="1374150"/>
              <a:ext cx="22775" cy="38225"/>
            </a:xfrm>
            <a:custGeom>
              <a:rect b="b" l="l" r="r" t="t"/>
              <a:pathLst>
                <a:path extrusionOk="0" h="1529" w="911">
                  <a:moveTo>
                    <a:pt x="487" y="0"/>
                  </a:moveTo>
                  <a:cubicBezTo>
                    <a:pt x="261" y="0"/>
                    <a:pt x="32" y="325"/>
                    <a:pt x="32" y="749"/>
                  </a:cubicBezTo>
                  <a:cubicBezTo>
                    <a:pt x="1" y="1138"/>
                    <a:pt x="196" y="1495"/>
                    <a:pt x="422" y="1528"/>
                  </a:cubicBezTo>
                  <a:cubicBezTo>
                    <a:pt x="651" y="1528"/>
                    <a:pt x="846" y="1203"/>
                    <a:pt x="877" y="780"/>
                  </a:cubicBezTo>
                  <a:cubicBezTo>
                    <a:pt x="911" y="359"/>
                    <a:pt x="716" y="0"/>
                    <a:pt x="487"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4310675" y="1383875"/>
              <a:ext cx="6525" cy="19525"/>
            </a:xfrm>
            <a:custGeom>
              <a:rect b="b" l="l" r="r" t="t"/>
              <a:pathLst>
                <a:path extrusionOk="0" h="781" w="261">
                  <a:moveTo>
                    <a:pt x="1" y="1"/>
                  </a:moveTo>
                  <a:lnTo>
                    <a:pt x="1" y="781"/>
                  </a:lnTo>
                  <a:cubicBezTo>
                    <a:pt x="131" y="781"/>
                    <a:pt x="230" y="586"/>
                    <a:pt x="230" y="391"/>
                  </a:cubicBezTo>
                  <a:cubicBezTo>
                    <a:pt x="261" y="165"/>
                    <a:pt x="165" y="1"/>
                    <a:pt x="35"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4156350" y="1374150"/>
              <a:ext cx="22775" cy="38225"/>
            </a:xfrm>
            <a:custGeom>
              <a:rect b="b" l="l" r="r" t="t"/>
              <a:pathLst>
                <a:path extrusionOk="0" h="1529" w="911">
                  <a:moveTo>
                    <a:pt x="490" y="0"/>
                  </a:moveTo>
                  <a:cubicBezTo>
                    <a:pt x="261" y="0"/>
                    <a:pt x="66" y="325"/>
                    <a:pt x="35" y="749"/>
                  </a:cubicBezTo>
                  <a:cubicBezTo>
                    <a:pt x="1" y="1138"/>
                    <a:pt x="196" y="1495"/>
                    <a:pt x="425" y="1528"/>
                  </a:cubicBezTo>
                  <a:cubicBezTo>
                    <a:pt x="651" y="1528"/>
                    <a:pt x="879" y="1203"/>
                    <a:pt x="879" y="780"/>
                  </a:cubicBezTo>
                  <a:cubicBezTo>
                    <a:pt x="911" y="359"/>
                    <a:pt x="749" y="0"/>
                    <a:pt x="490"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162850" y="1383875"/>
              <a:ext cx="8150" cy="19525"/>
            </a:xfrm>
            <a:custGeom>
              <a:rect b="b" l="l" r="r" t="t"/>
              <a:pathLst>
                <a:path extrusionOk="0" h="781" w="326">
                  <a:moveTo>
                    <a:pt x="294" y="1"/>
                  </a:moveTo>
                  <a:cubicBezTo>
                    <a:pt x="196" y="1"/>
                    <a:pt x="66" y="165"/>
                    <a:pt x="35" y="360"/>
                  </a:cubicBezTo>
                  <a:cubicBezTo>
                    <a:pt x="1" y="586"/>
                    <a:pt x="100" y="749"/>
                    <a:pt x="196" y="781"/>
                  </a:cubicBezTo>
                  <a:cubicBezTo>
                    <a:pt x="230" y="521"/>
                    <a:pt x="294" y="261"/>
                    <a:pt x="326"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4267675" y="1381475"/>
              <a:ext cx="10550" cy="16275"/>
            </a:xfrm>
            <a:custGeom>
              <a:rect b="b" l="l" r="r" t="t"/>
              <a:pathLst>
                <a:path extrusionOk="0" h="651" w="422">
                  <a:moveTo>
                    <a:pt x="226" y="1"/>
                  </a:moveTo>
                  <a:cubicBezTo>
                    <a:pt x="96" y="1"/>
                    <a:pt x="0" y="131"/>
                    <a:pt x="0" y="326"/>
                  </a:cubicBezTo>
                  <a:cubicBezTo>
                    <a:pt x="0" y="521"/>
                    <a:pt x="96" y="651"/>
                    <a:pt x="226" y="651"/>
                  </a:cubicBezTo>
                  <a:cubicBezTo>
                    <a:pt x="325" y="651"/>
                    <a:pt x="421" y="521"/>
                    <a:pt x="421" y="326"/>
                  </a:cubicBezTo>
                  <a:cubicBezTo>
                    <a:pt x="421" y="131"/>
                    <a:pt x="325" y="1"/>
                    <a:pt x="226"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4263575" y="1380625"/>
              <a:ext cx="6525" cy="6525"/>
            </a:xfrm>
            <a:custGeom>
              <a:rect b="b" l="l" r="r" t="t"/>
              <a:pathLst>
                <a:path extrusionOk="0" h="261" w="261">
                  <a:moveTo>
                    <a:pt x="130" y="1"/>
                  </a:moveTo>
                  <a:cubicBezTo>
                    <a:pt x="65" y="1"/>
                    <a:pt x="1" y="35"/>
                    <a:pt x="1" y="131"/>
                  </a:cubicBezTo>
                  <a:cubicBezTo>
                    <a:pt x="1" y="196"/>
                    <a:pt x="65" y="261"/>
                    <a:pt x="130" y="261"/>
                  </a:cubicBezTo>
                  <a:cubicBezTo>
                    <a:pt x="195" y="261"/>
                    <a:pt x="260" y="196"/>
                    <a:pt x="260" y="131"/>
                  </a:cubicBezTo>
                  <a:cubicBezTo>
                    <a:pt x="260" y="35"/>
                    <a:pt x="195" y="1"/>
                    <a:pt x="1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4202700" y="1381475"/>
              <a:ext cx="11375" cy="16275"/>
            </a:xfrm>
            <a:custGeom>
              <a:rect b="b" l="l" r="r" t="t"/>
              <a:pathLst>
                <a:path extrusionOk="0" h="651" w="455">
                  <a:moveTo>
                    <a:pt x="226" y="1"/>
                  </a:moveTo>
                  <a:cubicBezTo>
                    <a:pt x="96" y="1"/>
                    <a:pt x="0" y="131"/>
                    <a:pt x="0" y="326"/>
                  </a:cubicBezTo>
                  <a:cubicBezTo>
                    <a:pt x="0" y="521"/>
                    <a:pt x="96" y="651"/>
                    <a:pt x="226" y="651"/>
                  </a:cubicBezTo>
                  <a:cubicBezTo>
                    <a:pt x="356" y="651"/>
                    <a:pt x="455" y="521"/>
                    <a:pt x="455" y="326"/>
                  </a:cubicBezTo>
                  <a:cubicBezTo>
                    <a:pt x="455" y="131"/>
                    <a:pt x="356" y="1"/>
                    <a:pt x="226"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4199450" y="1380625"/>
              <a:ext cx="6525" cy="6525"/>
            </a:xfrm>
            <a:custGeom>
              <a:rect b="b" l="l" r="r" t="t"/>
              <a:pathLst>
                <a:path extrusionOk="0" h="261" w="261">
                  <a:moveTo>
                    <a:pt x="130" y="1"/>
                  </a:moveTo>
                  <a:cubicBezTo>
                    <a:pt x="31" y="1"/>
                    <a:pt x="0" y="35"/>
                    <a:pt x="0" y="131"/>
                  </a:cubicBezTo>
                  <a:cubicBezTo>
                    <a:pt x="0" y="196"/>
                    <a:pt x="31" y="261"/>
                    <a:pt x="130" y="261"/>
                  </a:cubicBezTo>
                  <a:cubicBezTo>
                    <a:pt x="195" y="261"/>
                    <a:pt x="260" y="196"/>
                    <a:pt x="260" y="131"/>
                  </a:cubicBezTo>
                  <a:cubicBezTo>
                    <a:pt x="260" y="35"/>
                    <a:pt x="195" y="1"/>
                    <a:pt x="1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169350" y="1371725"/>
              <a:ext cx="139725" cy="47225"/>
            </a:xfrm>
            <a:custGeom>
              <a:rect b="b" l="l" r="r" t="t"/>
              <a:pathLst>
                <a:path extrusionOk="0" h="1889" w="5589">
                  <a:moveTo>
                    <a:pt x="4483" y="147"/>
                  </a:moveTo>
                  <a:cubicBezTo>
                    <a:pt x="4727" y="147"/>
                    <a:pt x="4983" y="192"/>
                    <a:pt x="5103" y="357"/>
                  </a:cubicBezTo>
                  <a:cubicBezTo>
                    <a:pt x="5298" y="617"/>
                    <a:pt x="5199" y="1365"/>
                    <a:pt x="4908" y="1560"/>
                  </a:cubicBezTo>
                  <a:cubicBezTo>
                    <a:pt x="4690" y="1697"/>
                    <a:pt x="4465" y="1753"/>
                    <a:pt x="4257" y="1753"/>
                  </a:cubicBezTo>
                  <a:cubicBezTo>
                    <a:pt x="3969" y="1753"/>
                    <a:pt x="3712" y="1646"/>
                    <a:pt x="3543" y="1495"/>
                  </a:cubicBezTo>
                  <a:cubicBezTo>
                    <a:pt x="3413" y="1365"/>
                    <a:pt x="3283" y="1202"/>
                    <a:pt x="3250" y="846"/>
                  </a:cubicBezTo>
                  <a:lnTo>
                    <a:pt x="3250" y="487"/>
                  </a:lnTo>
                  <a:cubicBezTo>
                    <a:pt x="3283" y="456"/>
                    <a:pt x="3315" y="357"/>
                    <a:pt x="3413" y="292"/>
                  </a:cubicBezTo>
                  <a:cubicBezTo>
                    <a:pt x="3543" y="196"/>
                    <a:pt x="3803" y="162"/>
                    <a:pt x="4224" y="162"/>
                  </a:cubicBezTo>
                  <a:cubicBezTo>
                    <a:pt x="4304" y="154"/>
                    <a:pt x="4393" y="147"/>
                    <a:pt x="4483" y="147"/>
                  </a:cubicBezTo>
                  <a:close/>
                  <a:moveTo>
                    <a:pt x="1365" y="162"/>
                  </a:moveTo>
                  <a:cubicBezTo>
                    <a:pt x="1789" y="162"/>
                    <a:pt x="2049" y="196"/>
                    <a:pt x="2179" y="292"/>
                  </a:cubicBezTo>
                  <a:cubicBezTo>
                    <a:pt x="2275" y="357"/>
                    <a:pt x="2309" y="456"/>
                    <a:pt x="2340" y="521"/>
                  </a:cubicBezTo>
                  <a:cubicBezTo>
                    <a:pt x="2374" y="586"/>
                    <a:pt x="2374" y="781"/>
                    <a:pt x="2340" y="846"/>
                  </a:cubicBezTo>
                  <a:cubicBezTo>
                    <a:pt x="2309" y="1235"/>
                    <a:pt x="2179" y="1365"/>
                    <a:pt x="2049" y="1495"/>
                  </a:cubicBezTo>
                  <a:cubicBezTo>
                    <a:pt x="1892" y="1652"/>
                    <a:pt x="1617" y="1773"/>
                    <a:pt x="1317" y="1773"/>
                  </a:cubicBezTo>
                  <a:cubicBezTo>
                    <a:pt x="1119" y="1773"/>
                    <a:pt x="909" y="1721"/>
                    <a:pt x="715" y="1592"/>
                  </a:cubicBezTo>
                  <a:cubicBezTo>
                    <a:pt x="424" y="1397"/>
                    <a:pt x="294" y="651"/>
                    <a:pt x="489" y="391"/>
                  </a:cubicBezTo>
                  <a:cubicBezTo>
                    <a:pt x="651" y="162"/>
                    <a:pt x="1074" y="162"/>
                    <a:pt x="1365" y="162"/>
                  </a:cubicBezTo>
                  <a:close/>
                  <a:moveTo>
                    <a:pt x="1269" y="1"/>
                  </a:moveTo>
                  <a:cubicBezTo>
                    <a:pt x="1105" y="1"/>
                    <a:pt x="521" y="32"/>
                    <a:pt x="196" y="66"/>
                  </a:cubicBezTo>
                  <a:cubicBezTo>
                    <a:pt x="99" y="97"/>
                    <a:pt x="1" y="196"/>
                    <a:pt x="1" y="292"/>
                  </a:cubicBezTo>
                  <a:cubicBezTo>
                    <a:pt x="34" y="357"/>
                    <a:pt x="34" y="422"/>
                    <a:pt x="99" y="456"/>
                  </a:cubicBezTo>
                  <a:cubicBezTo>
                    <a:pt x="131" y="487"/>
                    <a:pt x="196" y="552"/>
                    <a:pt x="196" y="682"/>
                  </a:cubicBezTo>
                  <a:cubicBezTo>
                    <a:pt x="229" y="877"/>
                    <a:pt x="359" y="1527"/>
                    <a:pt x="619" y="1722"/>
                  </a:cubicBezTo>
                  <a:cubicBezTo>
                    <a:pt x="770" y="1816"/>
                    <a:pt x="996" y="1889"/>
                    <a:pt x="1268" y="1889"/>
                  </a:cubicBezTo>
                  <a:cubicBezTo>
                    <a:pt x="1465" y="1889"/>
                    <a:pt x="1686" y="1850"/>
                    <a:pt x="1919" y="1755"/>
                  </a:cubicBezTo>
                  <a:cubicBezTo>
                    <a:pt x="1984" y="1722"/>
                    <a:pt x="2145" y="1625"/>
                    <a:pt x="2210" y="1560"/>
                  </a:cubicBezTo>
                  <a:cubicBezTo>
                    <a:pt x="2309" y="1430"/>
                    <a:pt x="2504" y="1171"/>
                    <a:pt x="2569" y="812"/>
                  </a:cubicBezTo>
                  <a:cubicBezTo>
                    <a:pt x="2569" y="812"/>
                    <a:pt x="2600" y="586"/>
                    <a:pt x="2795" y="586"/>
                  </a:cubicBezTo>
                  <a:cubicBezTo>
                    <a:pt x="2807" y="584"/>
                    <a:pt x="2818" y="583"/>
                    <a:pt x="2829" y="583"/>
                  </a:cubicBezTo>
                  <a:cubicBezTo>
                    <a:pt x="2994" y="583"/>
                    <a:pt x="3024" y="812"/>
                    <a:pt x="3024" y="812"/>
                  </a:cubicBezTo>
                  <a:cubicBezTo>
                    <a:pt x="3089" y="1171"/>
                    <a:pt x="3283" y="1430"/>
                    <a:pt x="3413" y="1527"/>
                  </a:cubicBezTo>
                  <a:cubicBezTo>
                    <a:pt x="3478" y="1592"/>
                    <a:pt x="3640" y="1722"/>
                    <a:pt x="3705" y="1722"/>
                  </a:cubicBezTo>
                  <a:cubicBezTo>
                    <a:pt x="3932" y="1828"/>
                    <a:pt x="4148" y="1869"/>
                    <a:pt x="4340" y="1869"/>
                  </a:cubicBezTo>
                  <a:cubicBezTo>
                    <a:pt x="4614" y="1869"/>
                    <a:pt x="4838" y="1785"/>
                    <a:pt x="4973" y="1690"/>
                  </a:cubicBezTo>
                  <a:cubicBezTo>
                    <a:pt x="5264" y="1495"/>
                    <a:pt x="5363" y="846"/>
                    <a:pt x="5394" y="617"/>
                  </a:cubicBezTo>
                  <a:cubicBezTo>
                    <a:pt x="5428" y="521"/>
                    <a:pt x="5459" y="456"/>
                    <a:pt x="5524" y="391"/>
                  </a:cubicBezTo>
                  <a:cubicBezTo>
                    <a:pt x="5558" y="391"/>
                    <a:pt x="5589" y="326"/>
                    <a:pt x="5589" y="292"/>
                  </a:cubicBezTo>
                  <a:lnTo>
                    <a:pt x="5589" y="196"/>
                  </a:lnTo>
                  <a:cubicBezTo>
                    <a:pt x="5589" y="131"/>
                    <a:pt x="5524" y="66"/>
                    <a:pt x="5459" y="32"/>
                  </a:cubicBezTo>
                  <a:cubicBezTo>
                    <a:pt x="5168" y="1"/>
                    <a:pt x="4484" y="1"/>
                    <a:pt x="4323" y="1"/>
                  </a:cubicBezTo>
                  <a:cubicBezTo>
                    <a:pt x="4063" y="1"/>
                    <a:pt x="3478" y="66"/>
                    <a:pt x="3315" y="162"/>
                  </a:cubicBezTo>
                  <a:cubicBezTo>
                    <a:pt x="3183" y="250"/>
                    <a:pt x="3096" y="264"/>
                    <a:pt x="3054" y="264"/>
                  </a:cubicBezTo>
                  <a:cubicBezTo>
                    <a:pt x="3034" y="264"/>
                    <a:pt x="3024" y="261"/>
                    <a:pt x="3024" y="261"/>
                  </a:cubicBezTo>
                  <a:lnTo>
                    <a:pt x="2569" y="261"/>
                  </a:lnTo>
                  <a:cubicBezTo>
                    <a:pt x="2569" y="261"/>
                    <a:pt x="2558" y="264"/>
                    <a:pt x="2538" y="264"/>
                  </a:cubicBezTo>
                  <a:cubicBezTo>
                    <a:pt x="2495" y="264"/>
                    <a:pt x="2407" y="250"/>
                    <a:pt x="2275" y="162"/>
                  </a:cubicBezTo>
                  <a:cubicBezTo>
                    <a:pt x="2114" y="66"/>
                    <a:pt x="1529" y="1"/>
                    <a:pt x="1269"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4278200" y="1374975"/>
              <a:ext cx="875" cy="25"/>
            </a:xfrm>
            <a:custGeom>
              <a:rect b="b" l="l" r="r" t="t"/>
              <a:pathLst>
                <a:path extrusionOk="0" h="1" w="35">
                  <a:moveTo>
                    <a:pt x="34" y="1"/>
                  </a:moveTo>
                  <a:lnTo>
                    <a:pt x="0" y="1"/>
                  </a:lnTo>
                  <a:lnTo>
                    <a:pt x="0" y="1"/>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296900" y="1398500"/>
              <a:ext cx="1650" cy="4900"/>
            </a:xfrm>
            <a:custGeom>
              <a:rect b="b" l="l" r="r" t="t"/>
              <a:pathLst>
                <a:path extrusionOk="0" h="196" w="66">
                  <a:moveTo>
                    <a:pt x="66" y="1"/>
                  </a:moveTo>
                  <a:cubicBezTo>
                    <a:pt x="66" y="66"/>
                    <a:pt x="32" y="131"/>
                    <a:pt x="1" y="196"/>
                  </a:cubicBezTo>
                  <a:cubicBezTo>
                    <a:pt x="32" y="131"/>
                    <a:pt x="66" y="66"/>
                    <a:pt x="66" y="1"/>
                  </a:cubicBez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4296900" y="1403375"/>
              <a:ext cx="25" cy="25"/>
            </a:xfrm>
            <a:custGeom>
              <a:rect b="b" l="l" r="r" t="t"/>
              <a:pathLst>
                <a:path extrusionOk="0" h="1" w="1">
                  <a:moveTo>
                    <a:pt x="1" y="1"/>
                  </a:moveTo>
                  <a:lnTo>
                    <a:pt x="1" y="1"/>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4296900" y="1403375"/>
              <a:ext cx="25" cy="25"/>
            </a:xfrm>
            <a:custGeom>
              <a:rect b="b" l="l" r="r" t="t"/>
              <a:pathLst>
                <a:path extrusionOk="0" h="1" w="1">
                  <a:moveTo>
                    <a:pt x="1" y="1"/>
                  </a:moveTo>
                  <a:lnTo>
                    <a:pt x="1" y="1"/>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4270925" y="1374975"/>
              <a:ext cx="5675" cy="825"/>
            </a:xfrm>
            <a:custGeom>
              <a:rect b="b" l="l" r="r" t="t"/>
              <a:pathLst>
                <a:path extrusionOk="0" h="33" w="227">
                  <a:moveTo>
                    <a:pt x="226" y="1"/>
                  </a:moveTo>
                  <a:cubicBezTo>
                    <a:pt x="195" y="1"/>
                    <a:pt x="195" y="1"/>
                    <a:pt x="161" y="32"/>
                  </a:cubicBezTo>
                  <a:lnTo>
                    <a:pt x="0" y="32"/>
                  </a:lnTo>
                  <a:lnTo>
                    <a:pt x="0" y="32"/>
                  </a:lnTo>
                  <a:lnTo>
                    <a:pt x="161" y="32"/>
                  </a:lnTo>
                  <a:cubicBezTo>
                    <a:pt x="195" y="1"/>
                    <a:pt x="195" y="1"/>
                    <a:pt x="226" y="1"/>
                  </a:cubicBez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4207575" y="1375775"/>
              <a:ext cx="3250" cy="850"/>
            </a:xfrm>
            <a:custGeom>
              <a:rect b="b" l="l" r="r" t="t"/>
              <a:pathLst>
                <a:path extrusionOk="0" h="34" w="130">
                  <a:moveTo>
                    <a:pt x="0" y="0"/>
                  </a:moveTo>
                  <a:cubicBezTo>
                    <a:pt x="23" y="0"/>
                    <a:pt x="65" y="0"/>
                    <a:pt x="99" y="14"/>
                  </a:cubicBezTo>
                  <a:lnTo>
                    <a:pt x="99" y="14"/>
                  </a:lnTo>
                  <a:cubicBezTo>
                    <a:pt x="96" y="7"/>
                    <a:pt x="96" y="0"/>
                    <a:pt x="96" y="0"/>
                  </a:cubicBezTo>
                  <a:close/>
                  <a:moveTo>
                    <a:pt x="99" y="14"/>
                  </a:moveTo>
                  <a:cubicBezTo>
                    <a:pt x="103" y="23"/>
                    <a:pt x="111" y="34"/>
                    <a:pt x="130" y="34"/>
                  </a:cubicBezTo>
                  <a:cubicBezTo>
                    <a:pt x="121" y="25"/>
                    <a:pt x="111" y="19"/>
                    <a:pt x="99" y="14"/>
                  </a:cubicBez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207575" y="1375775"/>
              <a:ext cx="2425" cy="25"/>
            </a:xfrm>
            <a:custGeom>
              <a:rect b="b" l="l" r="r" t="t"/>
              <a:pathLst>
                <a:path extrusionOk="0" h="1" w="97">
                  <a:moveTo>
                    <a:pt x="96" y="0"/>
                  </a:moveTo>
                  <a:lnTo>
                    <a:pt x="96" y="0"/>
                  </a:lnTo>
                  <a:lnTo>
                    <a:pt x="96" y="0"/>
                  </a:lnTo>
                  <a:close/>
                  <a:moveTo>
                    <a:pt x="0" y="0"/>
                  </a:moveTo>
                  <a:lnTo>
                    <a:pt x="0" y="0"/>
                  </a:lnTo>
                  <a:lnTo>
                    <a:pt x="96"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4200225" y="1375775"/>
              <a:ext cx="5750" cy="25"/>
            </a:xfrm>
            <a:custGeom>
              <a:rect b="b" l="l" r="r" t="t"/>
              <a:pathLst>
                <a:path extrusionOk="0" h="1" w="230">
                  <a:moveTo>
                    <a:pt x="0" y="0"/>
                  </a:moveTo>
                  <a:lnTo>
                    <a:pt x="0" y="0"/>
                  </a:lnTo>
                  <a:lnTo>
                    <a:pt x="130" y="0"/>
                  </a:lnTo>
                  <a:lnTo>
                    <a:pt x="229" y="0"/>
                  </a:lnTo>
                  <a:lnTo>
                    <a:pt x="229" y="0"/>
                  </a:lnTo>
                  <a:lnTo>
                    <a:pt x="130" y="0"/>
                  </a:lnTo>
                  <a:lnTo>
                    <a:pt x="0" y="0"/>
                  </a:lnTo>
                  <a:lnTo>
                    <a:pt x="0" y="0"/>
                  </a:lnTo>
                  <a:lnTo>
                    <a:pt x="0"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4200225" y="1375775"/>
              <a:ext cx="5750" cy="25"/>
            </a:xfrm>
            <a:custGeom>
              <a:rect b="b" l="l" r="r" t="t"/>
              <a:pathLst>
                <a:path extrusionOk="0" h="1" w="230">
                  <a:moveTo>
                    <a:pt x="0" y="0"/>
                  </a:moveTo>
                  <a:lnTo>
                    <a:pt x="130" y="0"/>
                  </a:lnTo>
                  <a:lnTo>
                    <a:pt x="229" y="0"/>
                  </a:lnTo>
                  <a:lnTo>
                    <a:pt x="229" y="0"/>
                  </a:lnTo>
                  <a:lnTo>
                    <a:pt x="130" y="0"/>
                  </a:lnTo>
                  <a:lnTo>
                    <a:pt x="0" y="0"/>
                  </a:lnTo>
                  <a:close/>
                  <a:moveTo>
                    <a:pt x="0" y="0"/>
                  </a:moveTo>
                  <a:lnTo>
                    <a:pt x="0"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4261175" y="1497600"/>
              <a:ext cx="60900" cy="217700"/>
            </a:xfrm>
            <a:custGeom>
              <a:rect b="b" l="l" r="r" t="t"/>
              <a:pathLst>
                <a:path extrusionOk="0" h="8708" w="2436">
                  <a:moveTo>
                    <a:pt x="876" y="0"/>
                  </a:moveTo>
                  <a:lnTo>
                    <a:pt x="845" y="294"/>
                  </a:lnTo>
                  <a:cubicBezTo>
                    <a:pt x="1300" y="359"/>
                    <a:pt x="1721" y="780"/>
                    <a:pt x="1916" y="1300"/>
                  </a:cubicBezTo>
                  <a:cubicBezTo>
                    <a:pt x="2111" y="1820"/>
                    <a:pt x="2111" y="2438"/>
                    <a:pt x="2046" y="2924"/>
                  </a:cubicBezTo>
                  <a:cubicBezTo>
                    <a:pt x="1851" y="4939"/>
                    <a:pt x="1136" y="6888"/>
                    <a:pt x="0" y="8546"/>
                  </a:cubicBezTo>
                  <a:lnTo>
                    <a:pt x="260" y="8708"/>
                  </a:lnTo>
                  <a:cubicBezTo>
                    <a:pt x="1430" y="7018"/>
                    <a:pt x="2145" y="5038"/>
                    <a:pt x="2371" y="2958"/>
                  </a:cubicBezTo>
                  <a:cubicBezTo>
                    <a:pt x="2405" y="2438"/>
                    <a:pt x="2436" y="1789"/>
                    <a:pt x="2210" y="1204"/>
                  </a:cubicBezTo>
                  <a:cubicBezTo>
                    <a:pt x="1981" y="554"/>
                    <a:pt x="1461" y="65"/>
                    <a:pt x="876"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4145825" y="1502475"/>
              <a:ext cx="46300" cy="131600"/>
            </a:xfrm>
            <a:custGeom>
              <a:rect b="b" l="l" r="r" t="t"/>
              <a:pathLst>
                <a:path extrusionOk="0" h="5264" w="1852">
                  <a:moveTo>
                    <a:pt x="1851" y="0"/>
                  </a:moveTo>
                  <a:cubicBezTo>
                    <a:pt x="877" y="879"/>
                    <a:pt x="261" y="2243"/>
                    <a:pt x="66" y="3834"/>
                  </a:cubicBezTo>
                  <a:cubicBezTo>
                    <a:pt x="32" y="4289"/>
                    <a:pt x="1" y="4744"/>
                    <a:pt x="1" y="5264"/>
                  </a:cubicBezTo>
                  <a:lnTo>
                    <a:pt x="326" y="5264"/>
                  </a:lnTo>
                  <a:cubicBezTo>
                    <a:pt x="292" y="4744"/>
                    <a:pt x="326" y="4289"/>
                    <a:pt x="391" y="3868"/>
                  </a:cubicBezTo>
                  <a:cubicBezTo>
                    <a:pt x="552" y="2340"/>
                    <a:pt x="942" y="1495"/>
                    <a:pt x="1786" y="489"/>
                  </a:cubicBezTo>
                  <a:lnTo>
                    <a:pt x="1851" y="0"/>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239200" y="1704700"/>
              <a:ext cx="39875" cy="39100"/>
            </a:xfrm>
            <a:custGeom>
              <a:rect b="b" l="l" r="r" t="t"/>
              <a:pathLst>
                <a:path extrusionOk="0" h="1564" w="1595">
                  <a:moveTo>
                    <a:pt x="809" y="0"/>
                  </a:moveTo>
                  <a:cubicBezTo>
                    <a:pt x="789" y="0"/>
                    <a:pt x="769" y="1"/>
                    <a:pt x="749" y="3"/>
                  </a:cubicBezTo>
                  <a:cubicBezTo>
                    <a:pt x="326" y="3"/>
                    <a:pt x="1" y="392"/>
                    <a:pt x="1" y="813"/>
                  </a:cubicBezTo>
                  <a:cubicBezTo>
                    <a:pt x="33" y="1220"/>
                    <a:pt x="362" y="1564"/>
                    <a:pt x="763" y="1564"/>
                  </a:cubicBezTo>
                  <a:cubicBezTo>
                    <a:pt x="780" y="1564"/>
                    <a:pt x="797" y="1563"/>
                    <a:pt x="814" y="1562"/>
                  </a:cubicBezTo>
                  <a:cubicBezTo>
                    <a:pt x="1269" y="1562"/>
                    <a:pt x="1594" y="1172"/>
                    <a:pt x="1594" y="749"/>
                  </a:cubicBezTo>
                  <a:cubicBezTo>
                    <a:pt x="1562" y="346"/>
                    <a:pt x="1235" y="0"/>
                    <a:pt x="809"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4248175" y="1714500"/>
              <a:ext cx="21150" cy="20300"/>
            </a:xfrm>
            <a:custGeom>
              <a:rect b="b" l="l" r="r" t="t"/>
              <a:pathLst>
                <a:path extrusionOk="0" h="812" w="846">
                  <a:moveTo>
                    <a:pt x="422" y="0"/>
                  </a:moveTo>
                  <a:cubicBezTo>
                    <a:pt x="195" y="0"/>
                    <a:pt x="1" y="195"/>
                    <a:pt x="32" y="421"/>
                  </a:cubicBezTo>
                  <a:cubicBezTo>
                    <a:pt x="32" y="650"/>
                    <a:pt x="227" y="811"/>
                    <a:pt x="455" y="811"/>
                  </a:cubicBezTo>
                  <a:cubicBezTo>
                    <a:pt x="681" y="811"/>
                    <a:pt x="845" y="616"/>
                    <a:pt x="845" y="390"/>
                  </a:cubicBezTo>
                  <a:cubicBezTo>
                    <a:pt x="845" y="162"/>
                    <a:pt x="650"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4110875" y="1629150"/>
              <a:ext cx="79625" cy="125975"/>
            </a:xfrm>
            <a:custGeom>
              <a:rect b="b" l="l" r="r" t="t"/>
              <a:pathLst>
                <a:path extrusionOk="0" h="5039" w="3185">
                  <a:moveTo>
                    <a:pt x="1553" y="1"/>
                  </a:moveTo>
                  <a:cubicBezTo>
                    <a:pt x="1534" y="1"/>
                    <a:pt x="1514" y="1"/>
                    <a:pt x="1495" y="2"/>
                  </a:cubicBezTo>
                  <a:cubicBezTo>
                    <a:pt x="650" y="36"/>
                    <a:pt x="0" y="750"/>
                    <a:pt x="34" y="1561"/>
                  </a:cubicBezTo>
                  <a:lnTo>
                    <a:pt x="99" y="3251"/>
                  </a:lnTo>
                  <a:lnTo>
                    <a:pt x="130" y="4389"/>
                  </a:lnTo>
                  <a:cubicBezTo>
                    <a:pt x="130" y="4695"/>
                    <a:pt x="391" y="4943"/>
                    <a:pt x="692" y="4943"/>
                  </a:cubicBezTo>
                  <a:cubicBezTo>
                    <a:pt x="711" y="4943"/>
                    <a:pt x="730" y="4942"/>
                    <a:pt x="749" y="4940"/>
                  </a:cubicBezTo>
                  <a:lnTo>
                    <a:pt x="944" y="4940"/>
                  </a:lnTo>
                  <a:cubicBezTo>
                    <a:pt x="1009" y="5005"/>
                    <a:pt x="1074" y="5039"/>
                    <a:pt x="1139" y="5039"/>
                  </a:cubicBezTo>
                  <a:cubicBezTo>
                    <a:pt x="1269" y="5005"/>
                    <a:pt x="1365" y="4909"/>
                    <a:pt x="1365" y="4779"/>
                  </a:cubicBezTo>
                  <a:cubicBezTo>
                    <a:pt x="1365" y="4649"/>
                    <a:pt x="1235" y="4550"/>
                    <a:pt x="1105" y="4550"/>
                  </a:cubicBezTo>
                  <a:cubicBezTo>
                    <a:pt x="1040" y="4550"/>
                    <a:pt x="975" y="4615"/>
                    <a:pt x="944" y="4680"/>
                  </a:cubicBezTo>
                  <a:lnTo>
                    <a:pt x="749" y="4680"/>
                  </a:lnTo>
                  <a:cubicBezTo>
                    <a:pt x="554" y="4680"/>
                    <a:pt x="424" y="4550"/>
                    <a:pt x="424" y="4355"/>
                  </a:cubicBezTo>
                  <a:lnTo>
                    <a:pt x="359" y="3186"/>
                  </a:lnTo>
                  <a:lnTo>
                    <a:pt x="325" y="1561"/>
                  </a:lnTo>
                  <a:cubicBezTo>
                    <a:pt x="294" y="880"/>
                    <a:pt x="814" y="295"/>
                    <a:pt x="1495" y="295"/>
                  </a:cubicBezTo>
                  <a:cubicBezTo>
                    <a:pt x="1516" y="294"/>
                    <a:pt x="1537" y="294"/>
                    <a:pt x="1558" y="294"/>
                  </a:cubicBezTo>
                  <a:cubicBezTo>
                    <a:pt x="2214" y="294"/>
                    <a:pt x="2764" y="803"/>
                    <a:pt x="2795" y="1465"/>
                  </a:cubicBezTo>
                  <a:lnTo>
                    <a:pt x="2828" y="3121"/>
                  </a:lnTo>
                  <a:lnTo>
                    <a:pt x="2893" y="4290"/>
                  </a:lnTo>
                  <a:cubicBezTo>
                    <a:pt x="2893" y="4454"/>
                    <a:pt x="2763" y="4615"/>
                    <a:pt x="2568" y="4615"/>
                  </a:cubicBezTo>
                  <a:lnTo>
                    <a:pt x="2275" y="4615"/>
                  </a:lnTo>
                  <a:cubicBezTo>
                    <a:pt x="2244" y="4550"/>
                    <a:pt x="2145" y="4519"/>
                    <a:pt x="2080" y="4519"/>
                  </a:cubicBezTo>
                  <a:cubicBezTo>
                    <a:pt x="1950" y="4519"/>
                    <a:pt x="1854" y="4649"/>
                    <a:pt x="1854" y="4779"/>
                  </a:cubicBezTo>
                  <a:cubicBezTo>
                    <a:pt x="1854" y="4909"/>
                    <a:pt x="1950" y="5005"/>
                    <a:pt x="2080" y="5005"/>
                  </a:cubicBezTo>
                  <a:cubicBezTo>
                    <a:pt x="2179" y="5005"/>
                    <a:pt x="2244" y="4940"/>
                    <a:pt x="2275" y="4909"/>
                  </a:cubicBezTo>
                  <a:lnTo>
                    <a:pt x="2600" y="4875"/>
                  </a:lnTo>
                  <a:cubicBezTo>
                    <a:pt x="2925" y="4875"/>
                    <a:pt x="3184" y="4615"/>
                    <a:pt x="3153" y="4259"/>
                  </a:cubicBezTo>
                  <a:lnTo>
                    <a:pt x="3119" y="3090"/>
                  </a:lnTo>
                  <a:lnTo>
                    <a:pt x="3054" y="1465"/>
                  </a:lnTo>
                  <a:cubicBezTo>
                    <a:pt x="3024" y="640"/>
                    <a:pt x="2371" y="1"/>
                    <a:pt x="1553"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4309900" y="1916700"/>
              <a:ext cx="45525" cy="29500"/>
            </a:xfrm>
            <a:custGeom>
              <a:rect b="b" l="l" r="r" t="t"/>
              <a:pathLst>
                <a:path extrusionOk="0" h="1180" w="1821">
                  <a:moveTo>
                    <a:pt x="1795" y="1163"/>
                  </a:moveTo>
                  <a:lnTo>
                    <a:pt x="1795" y="1163"/>
                  </a:lnTo>
                  <a:cubicBezTo>
                    <a:pt x="1804" y="1166"/>
                    <a:pt x="1812" y="1168"/>
                    <a:pt x="1820" y="1171"/>
                  </a:cubicBezTo>
                  <a:cubicBezTo>
                    <a:pt x="1812" y="1168"/>
                    <a:pt x="1804" y="1165"/>
                    <a:pt x="1795" y="1163"/>
                  </a:cubicBezTo>
                  <a:close/>
                  <a:moveTo>
                    <a:pt x="326" y="1"/>
                  </a:moveTo>
                  <a:cubicBezTo>
                    <a:pt x="32" y="100"/>
                    <a:pt x="1" y="360"/>
                    <a:pt x="97" y="620"/>
                  </a:cubicBezTo>
                  <a:cubicBezTo>
                    <a:pt x="162" y="781"/>
                    <a:pt x="326" y="1074"/>
                    <a:pt x="487" y="1139"/>
                  </a:cubicBezTo>
                  <a:cubicBezTo>
                    <a:pt x="550" y="1171"/>
                    <a:pt x="638" y="1179"/>
                    <a:pt x="722" y="1179"/>
                  </a:cubicBezTo>
                  <a:cubicBezTo>
                    <a:pt x="809" y="1179"/>
                    <a:pt x="893" y="1171"/>
                    <a:pt x="942" y="1171"/>
                  </a:cubicBezTo>
                  <a:cubicBezTo>
                    <a:pt x="1137" y="1171"/>
                    <a:pt x="1332" y="1128"/>
                    <a:pt x="1527" y="1128"/>
                  </a:cubicBezTo>
                  <a:cubicBezTo>
                    <a:pt x="1616" y="1128"/>
                    <a:pt x="1706" y="1137"/>
                    <a:pt x="1795" y="1163"/>
                  </a:cubicBezTo>
                  <a:lnTo>
                    <a:pt x="1795" y="1163"/>
                  </a:lnTo>
                  <a:cubicBezTo>
                    <a:pt x="1480" y="1061"/>
                    <a:pt x="1195" y="810"/>
                    <a:pt x="942" y="620"/>
                  </a:cubicBezTo>
                  <a:lnTo>
                    <a:pt x="326"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4242650" y="1914300"/>
              <a:ext cx="169625" cy="108625"/>
            </a:xfrm>
            <a:custGeom>
              <a:rect b="b" l="l" r="r" t="t"/>
              <a:pathLst>
                <a:path extrusionOk="0" h="4345" w="6785">
                  <a:moveTo>
                    <a:pt x="5745" y="1"/>
                  </a:moveTo>
                  <a:cubicBezTo>
                    <a:pt x="4671" y="1300"/>
                    <a:pt x="2626" y="942"/>
                    <a:pt x="1227" y="1721"/>
                  </a:cubicBezTo>
                  <a:cubicBezTo>
                    <a:pt x="481" y="2111"/>
                    <a:pt x="92" y="2730"/>
                    <a:pt x="58" y="3476"/>
                  </a:cubicBezTo>
                  <a:cubicBezTo>
                    <a:pt x="1" y="3961"/>
                    <a:pt x="419" y="4344"/>
                    <a:pt x="894" y="4344"/>
                  </a:cubicBezTo>
                  <a:cubicBezTo>
                    <a:pt x="961" y="4344"/>
                    <a:pt x="1029" y="4337"/>
                    <a:pt x="1097" y="4321"/>
                  </a:cubicBezTo>
                  <a:cubicBezTo>
                    <a:pt x="1456" y="4224"/>
                    <a:pt x="1812" y="4094"/>
                    <a:pt x="2137" y="3965"/>
                  </a:cubicBezTo>
                  <a:cubicBezTo>
                    <a:pt x="2821" y="3640"/>
                    <a:pt x="3535" y="3835"/>
                    <a:pt x="4281" y="3671"/>
                  </a:cubicBezTo>
                  <a:cubicBezTo>
                    <a:pt x="5386" y="3411"/>
                    <a:pt x="6070" y="2436"/>
                    <a:pt x="6784" y="1656"/>
                  </a:cubicBezTo>
                  <a:cubicBezTo>
                    <a:pt x="6330" y="1072"/>
                    <a:pt x="6036" y="651"/>
                    <a:pt x="5745"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4345650" y="1573950"/>
              <a:ext cx="228225" cy="428100"/>
            </a:xfrm>
            <a:custGeom>
              <a:rect b="b" l="l" r="r" t="t"/>
              <a:pathLst>
                <a:path extrusionOk="0" h="17124" w="9129">
                  <a:moveTo>
                    <a:pt x="2729" y="0"/>
                  </a:moveTo>
                  <a:cubicBezTo>
                    <a:pt x="1526" y="65"/>
                    <a:pt x="681" y="1334"/>
                    <a:pt x="520" y="2340"/>
                  </a:cubicBezTo>
                  <a:cubicBezTo>
                    <a:pt x="0" y="5134"/>
                    <a:pt x="1495" y="5914"/>
                    <a:pt x="1495" y="5914"/>
                  </a:cubicBezTo>
                  <a:lnTo>
                    <a:pt x="5035" y="8058"/>
                  </a:lnTo>
                  <a:cubicBezTo>
                    <a:pt x="4419" y="9422"/>
                    <a:pt x="845" y="14070"/>
                    <a:pt x="845" y="14070"/>
                  </a:cubicBezTo>
                  <a:cubicBezTo>
                    <a:pt x="1396" y="16019"/>
                    <a:pt x="3314" y="17124"/>
                    <a:pt x="3314" y="17124"/>
                  </a:cubicBezTo>
                  <a:cubicBezTo>
                    <a:pt x="3345" y="17124"/>
                    <a:pt x="3670" y="16734"/>
                    <a:pt x="3704" y="16700"/>
                  </a:cubicBezTo>
                  <a:cubicBezTo>
                    <a:pt x="4939" y="15239"/>
                    <a:pt x="9129" y="7993"/>
                    <a:pt x="8383" y="6368"/>
                  </a:cubicBezTo>
                  <a:cubicBezTo>
                    <a:pt x="8089" y="5817"/>
                    <a:pt x="2891" y="0"/>
                    <a:pt x="2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3476550" y="1703125"/>
              <a:ext cx="220950" cy="108425"/>
            </a:xfrm>
            <a:custGeom>
              <a:rect b="b" l="l" r="r" t="t"/>
              <a:pathLst>
                <a:path extrusionOk="0" h="4337" w="8838">
                  <a:moveTo>
                    <a:pt x="2535" y="1"/>
                  </a:moveTo>
                  <a:lnTo>
                    <a:pt x="0" y="2470"/>
                  </a:lnTo>
                  <a:lnTo>
                    <a:pt x="130" y="2566"/>
                  </a:lnTo>
                  <a:lnTo>
                    <a:pt x="356" y="2730"/>
                  </a:lnTo>
                  <a:cubicBezTo>
                    <a:pt x="520" y="2860"/>
                    <a:pt x="650" y="2956"/>
                    <a:pt x="811" y="3055"/>
                  </a:cubicBezTo>
                  <a:lnTo>
                    <a:pt x="1300" y="3346"/>
                  </a:lnTo>
                  <a:lnTo>
                    <a:pt x="1820" y="3574"/>
                  </a:lnTo>
                  <a:cubicBezTo>
                    <a:pt x="1981" y="3671"/>
                    <a:pt x="2145" y="3736"/>
                    <a:pt x="2340" y="3801"/>
                  </a:cubicBezTo>
                  <a:cubicBezTo>
                    <a:pt x="2405" y="3834"/>
                    <a:pt x="2501" y="3866"/>
                    <a:pt x="2600" y="3899"/>
                  </a:cubicBezTo>
                  <a:lnTo>
                    <a:pt x="2859" y="3964"/>
                  </a:lnTo>
                  <a:lnTo>
                    <a:pt x="3119" y="4060"/>
                  </a:lnTo>
                  <a:lnTo>
                    <a:pt x="3249" y="4094"/>
                  </a:lnTo>
                  <a:lnTo>
                    <a:pt x="3379" y="4125"/>
                  </a:lnTo>
                  <a:cubicBezTo>
                    <a:pt x="3540" y="4159"/>
                    <a:pt x="3735" y="4190"/>
                    <a:pt x="3899" y="4224"/>
                  </a:cubicBezTo>
                  <a:cubicBezTo>
                    <a:pt x="4383" y="4301"/>
                    <a:pt x="4863" y="4336"/>
                    <a:pt x="5335" y="4336"/>
                  </a:cubicBezTo>
                  <a:cubicBezTo>
                    <a:pt x="6259" y="4336"/>
                    <a:pt x="7154" y="4200"/>
                    <a:pt x="7993" y="3964"/>
                  </a:cubicBezTo>
                  <a:cubicBezTo>
                    <a:pt x="8479" y="3834"/>
                    <a:pt x="8838" y="3379"/>
                    <a:pt x="8838" y="2826"/>
                  </a:cubicBezTo>
                  <a:cubicBezTo>
                    <a:pt x="8804" y="2176"/>
                    <a:pt x="8284" y="1690"/>
                    <a:pt x="7668" y="1690"/>
                  </a:cubicBezTo>
                  <a:lnTo>
                    <a:pt x="7634" y="1690"/>
                  </a:lnTo>
                  <a:cubicBezTo>
                    <a:pt x="6529" y="1690"/>
                    <a:pt x="5490" y="1560"/>
                    <a:pt x="4580" y="1235"/>
                  </a:cubicBezTo>
                  <a:cubicBezTo>
                    <a:pt x="4125" y="1071"/>
                    <a:pt x="3704" y="845"/>
                    <a:pt x="3314" y="585"/>
                  </a:cubicBezTo>
                  <a:cubicBezTo>
                    <a:pt x="3021" y="422"/>
                    <a:pt x="2794" y="227"/>
                    <a:pt x="2535"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3358875" y="1508925"/>
              <a:ext cx="181050" cy="255950"/>
            </a:xfrm>
            <a:custGeom>
              <a:rect b="b" l="l" r="r" t="t"/>
              <a:pathLst>
                <a:path extrusionOk="0" h="10238" w="7242">
                  <a:moveTo>
                    <a:pt x="1097" y="0"/>
                  </a:moveTo>
                  <a:cubicBezTo>
                    <a:pt x="0" y="0"/>
                    <a:pt x="129" y="1554"/>
                    <a:pt x="320" y="2700"/>
                  </a:cubicBezTo>
                  <a:cubicBezTo>
                    <a:pt x="354" y="2861"/>
                    <a:pt x="354" y="2926"/>
                    <a:pt x="385" y="3025"/>
                  </a:cubicBezTo>
                  <a:cubicBezTo>
                    <a:pt x="419" y="3121"/>
                    <a:pt x="419" y="3220"/>
                    <a:pt x="450" y="3316"/>
                  </a:cubicBezTo>
                  <a:cubicBezTo>
                    <a:pt x="484" y="3480"/>
                    <a:pt x="549" y="3675"/>
                    <a:pt x="580" y="3836"/>
                  </a:cubicBezTo>
                  <a:cubicBezTo>
                    <a:pt x="679" y="4195"/>
                    <a:pt x="809" y="4520"/>
                    <a:pt x="939" y="4845"/>
                  </a:cubicBezTo>
                  <a:cubicBezTo>
                    <a:pt x="1198" y="5526"/>
                    <a:pt x="1490" y="6175"/>
                    <a:pt x="1848" y="6794"/>
                  </a:cubicBezTo>
                  <a:cubicBezTo>
                    <a:pt x="2204" y="7410"/>
                    <a:pt x="2594" y="8028"/>
                    <a:pt x="3049" y="8613"/>
                  </a:cubicBezTo>
                  <a:cubicBezTo>
                    <a:pt x="3504" y="9164"/>
                    <a:pt x="4058" y="9684"/>
                    <a:pt x="4609" y="10173"/>
                  </a:cubicBezTo>
                  <a:lnTo>
                    <a:pt x="4707" y="10238"/>
                  </a:lnTo>
                  <a:lnTo>
                    <a:pt x="7242" y="7769"/>
                  </a:lnTo>
                  <a:cubicBezTo>
                    <a:pt x="7143" y="7670"/>
                    <a:pt x="7047" y="7540"/>
                    <a:pt x="6948" y="7444"/>
                  </a:cubicBezTo>
                  <a:cubicBezTo>
                    <a:pt x="6363" y="6825"/>
                    <a:pt x="5908" y="6110"/>
                    <a:pt x="5552" y="5364"/>
                  </a:cubicBezTo>
                  <a:cubicBezTo>
                    <a:pt x="5292" y="4746"/>
                    <a:pt x="4349" y="1726"/>
                    <a:pt x="4188" y="1432"/>
                  </a:cubicBezTo>
                  <a:cubicBezTo>
                    <a:pt x="3699" y="457"/>
                    <a:pt x="2433" y="67"/>
                    <a:pt x="1165" y="2"/>
                  </a:cubicBezTo>
                  <a:cubicBezTo>
                    <a:pt x="1142" y="1"/>
                    <a:pt x="1119" y="0"/>
                    <a:pt x="1097"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3293750" y="2189625"/>
              <a:ext cx="186850" cy="295675"/>
            </a:xfrm>
            <a:custGeom>
              <a:rect b="b" l="l" r="r" t="t"/>
              <a:pathLst>
                <a:path extrusionOk="0" h="11827" w="7474">
                  <a:moveTo>
                    <a:pt x="7182" y="0"/>
                  </a:moveTo>
                  <a:lnTo>
                    <a:pt x="1" y="294"/>
                  </a:lnTo>
                  <a:lnTo>
                    <a:pt x="1009" y="11827"/>
                  </a:lnTo>
                  <a:lnTo>
                    <a:pt x="6499" y="11827"/>
                  </a:lnTo>
                  <a:cubicBezTo>
                    <a:pt x="6824" y="9521"/>
                    <a:pt x="7182" y="6987"/>
                    <a:pt x="7312" y="5654"/>
                  </a:cubicBezTo>
                  <a:cubicBezTo>
                    <a:pt x="7474" y="3899"/>
                    <a:pt x="7409" y="2114"/>
                    <a:pt x="7312" y="1040"/>
                  </a:cubicBezTo>
                  <a:cubicBezTo>
                    <a:pt x="7247" y="390"/>
                    <a:pt x="7182" y="0"/>
                    <a:pt x="7182"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3293750" y="2189625"/>
              <a:ext cx="182825" cy="295675"/>
            </a:xfrm>
            <a:custGeom>
              <a:rect b="b" l="l" r="r" t="t"/>
              <a:pathLst>
                <a:path extrusionOk="0" h="11827" w="7313">
                  <a:moveTo>
                    <a:pt x="7182" y="0"/>
                  </a:moveTo>
                  <a:lnTo>
                    <a:pt x="1" y="294"/>
                  </a:lnTo>
                  <a:lnTo>
                    <a:pt x="1009" y="11827"/>
                  </a:lnTo>
                  <a:lnTo>
                    <a:pt x="1854" y="11827"/>
                  </a:lnTo>
                  <a:cubicBezTo>
                    <a:pt x="1885" y="10852"/>
                    <a:pt x="2015" y="9877"/>
                    <a:pt x="2080" y="8936"/>
                  </a:cubicBezTo>
                  <a:cubicBezTo>
                    <a:pt x="2210" y="7182"/>
                    <a:pt x="2309" y="5459"/>
                    <a:pt x="2439" y="3738"/>
                  </a:cubicBezTo>
                  <a:cubicBezTo>
                    <a:pt x="2504" y="2633"/>
                    <a:pt x="3349" y="1724"/>
                    <a:pt x="4419" y="1529"/>
                  </a:cubicBezTo>
                  <a:lnTo>
                    <a:pt x="7312" y="1040"/>
                  </a:lnTo>
                  <a:cubicBezTo>
                    <a:pt x="7247" y="390"/>
                    <a:pt x="7182" y="0"/>
                    <a:pt x="7182"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3137800" y="2177475"/>
              <a:ext cx="203950" cy="307825"/>
            </a:xfrm>
            <a:custGeom>
              <a:rect b="b" l="l" r="r" t="t"/>
              <a:pathLst>
                <a:path extrusionOk="0" h="12313" w="8158">
                  <a:moveTo>
                    <a:pt x="295" y="0"/>
                  </a:moveTo>
                  <a:lnTo>
                    <a:pt x="295" y="0"/>
                  </a:lnTo>
                  <a:cubicBezTo>
                    <a:pt x="360" y="195"/>
                    <a:pt x="1" y="6659"/>
                    <a:pt x="131" y="8448"/>
                  </a:cubicBezTo>
                  <a:cubicBezTo>
                    <a:pt x="165" y="9292"/>
                    <a:pt x="360" y="10883"/>
                    <a:pt x="555" y="12313"/>
                  </a:cubicBezTo>
                  <a:lnTo>
                    <a:pt x="6663" y="12313"/>
                  </a:lnTo>
                  <a:cubicBezTo>
                    <a:pt x="7214" y="7894"/>
                    <a:pt x="8157" y="520"/>
                    <a:pt x="8157" y="520"/>
                  </a:cubicBezTo>
                  <a:lnTo>
                    <a:pt x="6109" y="390"/>
                  </a:lnTo>
                  <a:lnTo>
                    <a:pt x="295" y="0"/>
                  </a:ln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3137800" y="2177475"/>
              <a:ext cx="204725" cy="307825"/>
            </a:xfrm>
            <a:custGeom>
              <a:rect b="b" l="l" r="r" t="t"/>
              <a:pathLst>
                <a:path extrusionOk="0" h="12313" w="8189">
                  <a:moveTo>
                    <a:pt x="295" y="0"/>
                  </a:moveTo>
                  <a:lnTo>
                    <a:pt x="295" y="0"/>
                  </a:lnTo>
                  <a:cubicBezTo>
                    <a:pt x="360" y="195"/>
                    <a:pt x="1" y="6659"/>
                    <a:pt x="131" y="8448"/>
                  </a:cubicBezTo>
                  <a:cubicBezTo>
                    <a:pt x="165" y="9292"/>
                    <a:pt x="360" y="10883"/>
                    <a:pt x="555" y="12313"/>
                  </a:cubicBezTo>
                  <a:lnTo>
                    <a:pt x="1106" y="12313"/>
                  </a:lnTo>
                  <a:cubicBezTo>
                    <a:pt x="1009" y="10137"/>
                    <a:pt x="976" y="7894"/>
                    <a:pt x="1171" y="5685"/>
                  </a:cubicBezTo>
                  <a:cubicBezTo>
                    <a:pt x="1296" y="4053"/>
                    <a:pt x="1907" y="2299"/>
                    <a:pt x="3795" y="2299"/>
                  </a:cubicBezTo>
                  <a:cubicBezTo>
                    <a:pt x="3861" y="2299"/>
                    <a:pt x="3929" y="2301"/>
                    <a:pt x="3998" y="2306"/>
                  </a:cubicBezTo>
                  <a:lnTo>
                    <a:pt x="7897" y="2600"/>
                  </a:lnTo>
                  <a:lnTo>
                    <a:pt x="8188" y="910"/>
                  </a:lnTo>
                  <a:lnTo>
                    <a:pt x="6109" y="390"/>
                  </a:lnTo>
                  <a:lnTo>
                    <a:pt x="295" y="0"/>
                  </a:ln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3124025" y="1488700"/>
              <a:ext cx="371200" cy="725325"/>
            </a:xfrm>
            <a:custGeom>
              <a:rect b="b" l="l" r="r" t="t"/>
              <a:pathLst>
                <a:path extrusionOk="0" h="29013" w="14848">
                  <a:moveTo>
                    <a:pt x="8869" y="0"/>
                  </a:moveTo>
                  <a:lnTo>
                    <a:pt x="4646" y="32"/>
                  </a:lnTo>
                  <a:lnTo>
                    <a:pt x="2241" y="650"/>
                  </a:lnTo>
                  <a:cubicBezTo>
                    <a:pt x="2241" y="650"/>
                    <a:pt x="2210" y="4484"/>
                    <a:pt x="2306" y="6594"/>
                  </a:cubicBezTo>
                  <a:cubicBezTo>
                    <a:pt x="2340" y="7148"/>
                    <a:pt x="2371" y="7569"/>
                    <a:pt x="2436" y="7798"/>
                  </a:cubicBezTo>
                  <a:cubicBezTo>
                    <a:pt x="2665" y="8902"/>
                    <a:pt x="3151" y="14166"/>
                    <a:pt x="3151" y="14881"/>
                  </a:cubicBezTo>
                  <a:cubicBezTo>
                    <a:pt x="3151" y="15302"/>
                    <a:pt x="2145" y="19395"/>
                    <a:pt x="1267" y="22904"/>
                  </a:cubicBezTo>
                  <a:cubicBezTo>
                    <a:pt x="586" y="25602"/>
                    <a:pt x="1" y="27972"/>
                    <a:pt x="1" y="27972"/>
                  </a:cubicBezTo>
                  <a:cubicBezTo>
                    <a:pt x="1" y="27972"/>
                    <a:pt x="3671" y="28786"/>
                    <a:pt x="6465" y="28981"/>
                  </a:cubicBezTo>
                  <a:cubicBezTo>
                    <a:pt x="6779" y="29003"/>
                    <a:pt x="7127" y="29012"/>
                    <a:pt x="7497" y="29012"/>
                  </a:cubicBezTo>
                  <a:cubicBezTo>
                    <a:pt x="10459" y="29012"/>
                    <a:pt x="14847" y="28396"/>
                    <a:pt x="14847" y="28396"/>
                  </a:cubicBezTo>
                  <a:cubicBezTo>
                    <a:pt x="14847" y="28396"/>
                    <a:pt x="14587" y="25763"/>
                    <a:pt x="14296" y="24952"/>
                  </a:cubicBezTo>
                  <a:cubicBezTo>
                    <a:pt x="14036" y="24139"/>
                    <a:pt x="12412" y="14587"/>
                    <a:pt x="12412" y="14587"/>
                  </a:cubicBezTo>
                  <a:cubicBezTo>
                    <a:pt x="12412" y="14587"/>
                    <a:pt x="14392" y="8414"/>
                    <a:pt x="14296" y="8123"/>
                  </a:cubicBezTo>
                  <a:cubicBezTo>
                    <a:pt x="14133" y="7504"/>
                    <a:pt x="11858" y="1105"/>
                    <a:pt x="11208" y="746"/>
                  </a:cubicBezTo>
                  <a:cubicBezTo>
                    <a:pt x="10559" y="356"/>
                    <a:pt x="8869" y="0"/>
                    <a:pt x="8869"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3164650" y="1599150"/>
              <a:ext cx="316800" cy="490625"/>
            </a:xfrm>
            <a:custGeom>
              <a:rect b="b" l="l" r="r" t="t"/>
              <a:pathLst>
                <a:path extrusionOk="0" h="19625" w="12672">
                  <a:moveTo>
                    <a:pt x="1526" y="1"/>
                  </a:moveTo>
                  <a:lnTo>
                    <a:pt x="681" y="2176"/>
                  </a:lnTo>
                  <a:cubicBezTo>
                    <a:pt x="715" y="2730"/>
                    <a:pt x="746" y="3151"/>
                    <a:pt x="811" y="3380"/>
                  </a:cubicBezTo>
                  <a:cubicBezTo>
                    <a:pt x="1040" y="4484"/>
                    <a:pt x="1526" y="9748"/>
                    <a:pt x="1526" y="10463"/>
                  </a:cubicBezTo>
                  <a:cubicBezTo>
                    <a:pt x="1526" y="10884"/>
                    <a:pt x="876" y="13938"/>
                    <a:pt x="0" y="17415"/>
                  </a:cubicBezTo>
                  <a:lnTo>
                    <a:pt x="6888" y="19625"/>
                  </a:lnTo>
                  <a:lnTo>
                    <a:pt x="9389" y="10463"/>
                  </a:lnTo>
                  <a:lnTo>
                    <a:pt x="10787" y="10169"/>
                  </a:lnTo>
                  <a:cubicBezTo>
                    <a:pt x="10787" y="10169"/>
                    <a:pt x="12573" y="5134"/>
                    <a:pt x="12671" y="3705"/>
                  </a:cubicBezTo>
                  <a:lnTo>
                    <a:pt x="12671" y="3705"/>
                  </a:lnTo>
                  <a:cubicBezTo>
                    <a:pt x="12350" y="4301"/>
                    <a:pt x="11705" y="4525"/>
                    <a:pt x="10998" y="4525"/>
                  </a:cubicBezTo>
                  <a:cubicBezTo>
                    <a:pt x="10704" y="4525"/>
                    <a:pt x="10400" y="4486"/>
                    <a:pt x="10103" y="4419"/>
                  </a:cubicBezTo>
                  <a:cubicBezTo>
                    <a:pt x="9529" y="4275"/>
                    <a:pt x="8904" y="3980"/>
                    <a:pt x="8317" y="3980"/>
                  </a:cubicBezTo>
                  <a:cubicBezTo>
                    <a:pt x="8240" y="3980"/>
                    <a:pt x="8164" y="3985"/>
                    <a:pt x="8089" y="3996"/>
                  </a:cubicBezTo>
                  <a:cubicBezTo>
                    <a:pt x="6724" y="4160"/>
                    <a:pt x="6075" y="4906"/>
                    <a:pt x="4905" y="4906"/>
                  </a:cubicBezTo>
                  <a:cubicBezTo>
                    <a:pt x="3964" y="4906"/>
                    <a:pt x="3086" y="4874"/>
                    <a:pt x="2729" y="3640"/>
                  </a:cubicBezTo>
                  <a:cubicBezTo>
                    <a:pt x="2600" y="3185"/>
                    <a:pt x="1526" y="1"/>
                    <a:pt x="152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3141900" y="1699025"/>
              <a:ext cx="312700" cy="364750"/>
            </a:xfrm>
            <a:custGeom>
              <a:rect b="b" l="l" r="r" t="t"/>
              <a:pathLst>
                <a:path extrusionOk="0" h="14590" w="12508">
                  <a:moveTo>
                    <a:pt x="4874" y="1"/>
                  </a:moveTo>
                  <a:lnTo>
                    <a:pt x="2145" y="6304"/>
                  </a:lnTo>
                  <a:lnTo>
                    <a:pt x="682" y="9716"/>
                  </a:lnTo>
                  <a:lnTo>
                    <a:pt x="1" y="11307"/>
                  </a:lnTo>
                  <a:lnTo>
                    <a:pt x="7668" y="14590"/>
                  </a:lnTo>
                  <a:lnTo>
                    <a:pt x="9129" y="11177"/>
                  </a:lnTo>
                  <a:lnTo>
                    <a:pt x="9454" y="10397"/>
                  </a:lnTo>
                  <a:lnTo>
                    <a:pt x="12508" y="3284"/>
                  </a:lnTo>
                  <a:lnTo>
                    <a:pt x="4874"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3158925" y="1856600"/>
              <a:ext cx="219325" cy="123675"/>
            </a:xfrm>
            <a:custGeom>
              <a:rect b="b" l="l" r="r" t="t"/>
              <a:pathLst>
                <a:path extrusionOk="0" h="4947" w="8773">
                  <a:moveTo>
                    <a:pt x="1464" y="1"/>
                  </a:moveTo>
                  <a:lnTo>
                    <a:pt x="1" y="3413"/>
                  </a:lnTo>
                  <a:cubicBezTo>
                    <a:pt x="520" y="3445"/>
                    <a:pt x="1040" y="3543"/>
                    <a:pt x="1560" y="3575"/>
                  </a:cubicBezTo>
                  <a:cubicBezTo>
                    <a:pt x="2015" y="3640"/>
                    <a:pt x="2470" y="3608"/>
                    <a:pt x="2894" y="3705"/>
                  </a:cubicBezTo>
                  <a:cubicBezTo>
                    <a:pt x="3899" y="3899"/>
                    <a:pt x="4843" y="4159"/>
                    <a:pt x="5818" y="4419"/>
                  </a:cubicBezTo>
                  <a:cubicBezTo>
                    <a:pt x="5948" y="4453"/>
                    <a:pt x="6044" y="4484"/>
                    <a:pt x="6142" y="4549"/>
                  </a:cubicBezTo>
                  <a:cubicBezTo>
                    <a:pt x="6564" y="4679"/>
                    <a:pt x="6953" y="4809"/>
                    <a:pt x="7377" y="4874"/>
                  </a:cubicBezTo>
                  <a:cubicBezTo>
                    <a:pt x="7464" y="4874"/>
                    <a:pt x="7882" y="4947"/>
                    <a:pt x="8170" y="4947"/>
                  </a:cubicBezTo>
                  <a:cubicBezTo>
                    <a:pt x="8315" y="4947"/>
                    <a:pt x="8426" y="4929"/>
                    <a:pt x="8448" y="4874"/>
                  </a:cubicBezTo>
                  <a:lnTo>
                    <a:pt x="8773" y="4094"/>
                  </a:lnTo>
                  <a:lnTo>
                    <a:pt x="8482" y="3283"/>
                  </a:lnTo>
                  <a:lnTo>
                    <a:pt x="1464"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3262125" y="1876100"/>
              <a:ext cx="158375" cy="104350"/>
            </a:xfrm>
            <a:custGeom>
              <a:rect b="b" l="l" r="r" t="t"/>
              <a:pathLst>
                <a:path extrusionOk="0" h="4174" w="6335">
                  <a:moveTo>
                    <a:pt x="941" y="1"/>
                  </a:moveTo>
                  <a:cubicBezTo>
                    <a:pt x="681" y="619"/>
                    <a:pt x="325" y="1204"/>
                    <a:pt x="0" y="1820"/>
                  </a:cubicBezTo>
                  <a:cubicBezTo>
                    <a:pt x="845" y="2145"/>
                    <a:pt x="1461" y="2405"/>
                    <a:pt x="1461" y="2405"/>
                  </a:cubicBezTo>
                  <a:cubicBezTo>
                    <a:pt x="1690" y="2633"/>
                    <a:pt x="1755" y="2958"/>
                    <a:pt x="1981" y="3184"/>
                  </a:cubicBezTo>
                  <a:cubicBezTo>
                    <a:pt x="2241" y="3444"/>
                    <a:pt x="2534" y="3639"/>
                    <a:pt x="2825" y="3803"/>
                  </a:cubicBezTo>
                  <a:cubicBezTo>
                    <a:pt x="3272" y="4025"/>
                    <a:pt x="3793" y="4173"/>
                    <a:pt x="4304" y="4173"/>
                  </a:cubicBezTo>
                  <a:cubicBezTo>
                    <a:pt x="4463" y="4173"/>
                    <a:pt x="4621" y="4159"/>
                    <a:pt x="4775" y="4128"/>
                  </a:cubicBezTo>
                  <a:cubicBezTo>
                    <a:pt x="5328" y="3998"/>
                    <a:pt x="5749" y="3218"/>
                    <a:pt x="5978" y="2795"/>
                  </a:cubicBezTo>
                  <a:cubicBezTo>
                    <a:pt x="6043" y="2665"/>
                    <a:pt x="6108" y="2535"/>
                    <a:pt x="6139" y="2405"/>
                  </a:cubicBezTo>
                  <a:cubicBezTo>
                    <a:pt x="6173" y="2049"/>
                    <a:pt x="5749" y="1560"/>
                    <a:pt x="5555" y="1269"/>
                  </a:cubicBezTo>
                  <a:cubicBezTo>
                    <a:pt x="5718" y="1269"/>
                    <a:pt x="5879" y="1235"/>
                    <a:pt x="5978" y="1204"/>
                  </a:cubicBezTo>
                  <a:cubicBezTo>
                    <a:pt x="6139" y="1105"/>
                    <a:pt x="6334" y="780"/>
                    <a:pt x="6303" y="619"/>
                  </a:cubicBezTo>
                  <a:cubicBezTo>
                    <a:pt x="6303" y="585"/>
                    <a:pt x="6269" y="554"/>
                    <a:pt x="6238" y="554"/>
                  </a:cubicBezTo>
                  <a:cubicBezTo>
                    <a:pt x="6187" y="557"/>
                    <a:pt x="6136" y="559"/>
                    <a:pt x="6086" y="559"/>
                  </a:cubicBezTo>
                  <a:cubicBezTo>
                    <a:pt x="5654" y="559"/>
                    <a:pt x="5247" y="449"/>
                    <a:pt x="4840" y="390"/>
                  </a:cubicBezTo>
                  <a:cubicBezTo>
                    <a:pt x="4713" y="375"/>
                    <a:pt x="4590" y="368"/>
                    <a:pt x="4470" y="368"/>
                  </a:cubicBezTo>
                  <a:cubicBezTo>
                    <a:pt x="3847" y="368"/>
                    <a:pt x="3289" y="557"/>
                    <a:pt x="2664" y="749"/>
                  </a:cubicBezTo>
                  <a:cubicBezTo>
                    <a:pt x="2664" y="749"/>
                    <a:pt x="1820" y="424"/>
                    <a:pt x="94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3262125" y="1876100"/>
              <a:ext cx="72275" cy="76375"/>
            </a:xfrm>
            <a:custGeom>
              <a:rect b="b" l="l" r="r" t="t"/>
              <a:pathLst>
                <a:path extrusionOk="0" h="3055" w="2891">
                  <a:moveTo>
                    <a:pt x="941" y="1"/>
                  </a:moveTo>
                  <a:cubicBezTo>
                    <a:pt x="681" y="619"/>
                    <a:pt x="325" y="1204"/>
                    <a:pt x="0" y="1820"/>
                  </a:cubicBezTo>
                  <a:cubicBezTo>
                    <a:pt x="845" y="2145"/>
                    <a:pt x="1461" y="2405"/>
                    <a:pt x="1461" y="2405"/>
                  </a:cubicBezTo>
                  <a:cubicBezTo>
                    <a:pt x="1625" y="2600"/>
                    <a:pt x="1721" y="2828"/>
                    <a:pt x="1885" y="3055"/>
                  </a:cubicBezTo>
                  <a:cubicBezTo>
                    <a:pt x="1949" y="2763"/>
                    <a:pt x="2014" y="2439"/>
                    <a:pt x="2111" y="2179"/>
                  </a:cubicBezTo>
                  <a:cubicBezTo>
                    <a:pt x="2274" y="1659"/>
                    <a:pt x="2534" y="1105"/>
                    <a:pt x="2890" y="684"/>
                  </a:cubicBezTo>
                  <a:lnTo>
                    <a:pt x="2890" y="684"/>
                  </a:lnTo>
                  <a:cubicBezTo>
                    <a:pt x="2825" y="715"/>
                    <a:pt x="2760" y="715"/>
                    <a:pt x="2664" y="749"/>
                  </a:cubicBezTo>
                  <a:cubicBezTo>
                    <a:pt x="2664" y="749"/>
                    <a:pt x="1820" y="424"/>
                    <a:pt x="94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3255625" y="1487500"/>
              <a:ext cx="128350" cy="97700"/>
            </a:xfrm>
            <a:custGeom>
              <a:rect b="b" l="l" r="r" t="t"/>
              <a:pathLst>
                <a:path extrusionOk="0" h="3908" w="5134">
                  <a:moveTo>
                    <a:pt x="2566" y="1"/>
                  </a:moveTo>
                  <a:cubicBezTo>
                    <a:pt x="2426" y="1"/>
                    <a:pt x="2285" y="4"/>
                    <a:pt x="2145" y="15"/>
                  </a:cubicBezTo>
                  <a:cubicBezTo>
                    <a:pt x="1721" y="15"/>
                    <a:pt x="1300" y="15"/>
                    <a:pt x="876" y="48"/>
                  </a:cubicBezTo>
                  <a:cubicBezTo>
                    <a:pt x="585" y="80"/>
                    <a:pt x="291" y="80"/>
                    <a:pt x="0" y="80"/>
                  </a:cubicBezTo>
                  <a:lnTo>
                    <a:pt x="0" y="1348"/>
                  </a:lnTo>
                  <a:cubicBezTo>
                    <a:pt x="0" y="1348"/>
                    <a:pt x="377" y="3908"/>
                    <a:pt x="2538" y="3908"/>
                  </a:cubicBezTo>
                  <a:cubicBezTo>
                    <a:pt x="2661" y="3908"/>
                    <a:pt x="2790" y="3900"/>
                    <a:pt x="2924" y="3882"/>
                  </a:cubicBezTo>
                  <a:cubicBezTo>
                    <a:pt x="5134" y="3622"/>
                    <a:pt x="4419" y="1543"/>
                    <a:pt x="4419" y="1543"/>
                  </a:cubicBezTo>
                  <a:lnTo>
                    <a:pt x="4385" y="210"/>
                  </a:lnTo>
                  <a:cubicBezTo>
                    <a:pt x="4094" y="80"/>
                    <a:pt x="3735" y="48"/>
                    <a:pt x="3410" y="15"/>
                  </a:cubicBezTo>
                  <a:cubicBezTo>
                    <a:pt x="3130" y="15"/>
                    <a:pt x="2848" y="1"/>
                    <a:pt x="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3267775" y="1413125"/>
              <a:ext cx="105600" cy="159050"/>
            </a:xfrm>
            <a:custGeom>
              <a:rect b="b" l="l" r="r" t="t"/>
              <a:pathLst>
                <a:path extrusionOk="0" h="6362" w="4224">
                  <a:moveTo>
                    <a:pt x="0" y="1"/>
                  </a:moveTo>
                  <a:lnTo>
                    <a:pt x="0" y="4159"/>
                  </a:lnTo>
                  <a:cubicBezTo>
                    <a:pt x="0" y="4159"/>
                    <a:pt x="320" y="6361"/>
                    <a:pt x="2078" y="6361"/>
                  </a:cubicBezTo>
                  <a:cubicBezTo>
                    <a:pt x="2182" y="6361"/>
                    <a:pt x="2291" y="6353"/>
                    <a:pt x="2404" y="6337"/>
                  </a:cubicBezTo>
                  <a:cubicBezTo>
                    <a:pt x="4224" y="6109"/>
                    <a:pt x="3639" y="4323"/>
                    <a:pt x="3639" y="4323"/>
                  </a:cubicBezTo>
                  <a:lnTo>
                    <a:pt x="3478"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3348225" y="1353875"/>
              <a:ext cx="67400" cy="241300"/>
            </a:xfrm>
            <a:custGeom>
              <a:rect b="b" l="l" r="r" t="t"/>
              <a:pathLst>
                <a:path extrusionOk="0" h="9652" w="2696">
                  <a:moveTo>
                    <a:pt x="390" y="0"/>
                  </a:moveTo>
                  <a:lnTo>
                    <a:pt x="0" y="9648"/>
                  </a:lnTo>
                  <a:cubicBezTo>
                    <a:pt x="0" y="9648"/>
                    <a:pt x="39" y="9651"/>
                    <a:pt x="108" y="9651"/>
                  </a:cubicBezTo>
                  <a:cubicBezTo>
                    <a:pt x="576" y="9651"/>
                    <a:pt x="2417" y="9503"/>
                    <a:pt x="2500" y="7179"/>
                  </a:cubicBezTo>
                  <a:cubicBezTo>
                    <a:pt x="2695" y="3899"/>
                    <a:pt x="2339" y="811"/>
                    <a:pt x="2339" y="811"/>
                  </a:cubicBezTo>
                  <a:lnTo>
                    <a:pt x="390" y="0"/>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3215775" y="1353875"/>
              <a:ext cx="62600" cy="241300"/>
            </a:xfrm>
            <a:custGeom>
              <a:rect b="b" l="l" r="r" t="t"/>
              <a:pathLst>
                <a:path extrusionOk="0" h="9652" w="2504">
                  <a:moveTo>
                    <a:pt x="2114" y="0"/>
                  </a:moveTo>
                  <a:lnTo>
                    <a:pt x="196" y="681"/>
                  </a:lnTo>
                  <a:cubicBezTo>
                    <a:pt x="196" y="681"/>
                    <a:pt x="1" y="3899"/>
                    <a:pt x="196" y="7179"/>
                  </a:cubicBezTo>
                  <a:cubicBezTo>
                    <a:pt x="282" y="9503"/>
                    <a:pt x="1974" y="9651"/>
                    <a:pt x="2405" y="9651"/>
                  </a:cubicBezTo>
                  <a:cubicBezTo>
                    <a:pt x="2468" y="9651"/>
                    <a:pt x="2504" y="9648"/>
                    <a:pt x="2504" y="9648"/>
                  </a:cubicBezTo>
                  <a:lnTo>
                    <a:pt x="2114" y="0"/>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3272650" y="1462700"/>
              <a:ext cx="81250" cy="56875"/>
            </a:xfrm>
            <a:custGeom>
              <a:rect b="b" l="l" r="r" t="t"/>
              <a:pathLst>
                <a:path extrusionOk="0" h="2275" w="3250">
                  <a:moveTo>
                    <a:pt x="0" y="1"/>
                  </a:moveTo>
                  <a:lnTo>
                    <a:pt x="65" y="1072"/>
                  </a:lnTo>
                  <a:cubicBezTo>
                    <a:pt x="455" y="1786"/>
                    <a:pt x="975" y="2275"/>
                    <a:pt x="1593" y="2275"/>
                  </a:cubicBezTo>
                  <a:cubicBezTo>
                    <a:pt x="2274" y="2275"/>
                    <a:pt x="2828" y="1755"/>
                    <a:pt x="3184" y="975"/>
                  </a:cubicBezTo>
                  <a:lnTo>
                    <a:pt x="3249" y="1"/>
                  </a:lnTo>
                  <a:close/>
                </a:path>
              </a:pathLst>
            </a:custGeom>
            <a:solidFill>
              <a:srgbClr val="DF9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3352250" y="1462700"/>
              <a:ext cx="9775" cy="24400"/>
            </a:xfrm>
            <a:custGeom>
              <a:rect b="b" l="l" r="r" t="t"/>
              <a:pathLst>
                <a:path extrusionOk="0" h="976" w="391">
                  <a:moveTo>
                    <a:pt x="65" y="1"/>
                  </a:moveTo>
                  <a:lnTo>
                    <a:pt x="0" y="975"/>
                  </a:lnTo>
                  <a:cubicBezTo>
                    <a:pt x="164" y="682"/>
                    <a:pt x="294" y="357"/>
                    <a:pt x="390" y="1"/>
                  </a:cubicBez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3263750" y="1462700"/>
              <a:ext cx="10550" cy="26800"/>
            </a:xfrm>
            <a:custGeom>
              <a:rect b="b" l="l" r="r" t="t"/>
              <a:pathLst>
                <a:path extrusionOk="0" h="1072" w="422">
                  <a:moveTo>
                    <a:pt x="0" y="1"/>
                  </a:moveTo>
                  <a:cubicBezTo>
                    <a:pt x="96" y="391"/>
                    <a:pt x="260" y="747"/>
                    <a:pt x="421" y="1072"/>
                  </a:cubicBezTo>
                  <a:lnTo>
                    <a:pt x="356" y="1"/>
                  </a:ln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3242625" y="1287250"/>
              <a:ext cx="142975" cy="203875"/>
            </a:xfrm>
            <a:custGeom>
              <a:rect b="b" l="l" r="r" t="t"/>
              <a:pathLst>
                <a:path extrusionOk="0" h="8155" w="5719">
                  <a:moveTo>
                    <a:pt x="2859" y="1"/>
                  </a:moveTo>
                  <a:cubicBezTo>
                    <a:pt x="1040" y="1"/>
                    <a:pt x="0" y="1625"/>
                    <a:pt x="0" y="3671"/>
                  </a:cubicBezTo>
                  <a:cubicBezTo>
                    <a:pt x="0" y="5685"/>
                    <a:pt x="1040" y="8155"/>
                    <a:pt x="2859" y="8155"/>
                  </a:cubicBezTo>
                  <a:cubicBezTo>
                    <a:pt x="4679" y="8155"/>
                    <a:pt x="5719" y="5685"/>
                    <a:pt x="5719" y="3671"/>
                  </a:cubicBezTo>
                  <a:cubicBezTo>
                    <a:pt x="5719" y="1625"/>
                    <a:pt x="4679" y="1"/>
                    <a:pt x="2859"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3241775" y="1323000"/>
              <a:ext cx="142975" cy="168125"/>
            </a:xfrm>
            <a:custGeom>
              <a:rect b="b" l="l" r="r" t="t"/>
              <a:pathLst>
                <a:path extrusionOk="0" h="6725" w="5719">
                  <a:moveTo>
                    <a:pt x="2828" y="1"/>
                  </a:moveTo>
                  <a:cubicBezTo>
                    <a:pt x="2828" y="2"/>
                    <a:pt x="2828" y="3"/>
                    <a:pt x="2828" y="5"/>
                  </a:cubicBezTo>
                  <a:lnTo>
                    <a:pt x="2828" y="5"/>
                  </a:lnTo>
                  <a:cubicBezTo>
                    <a:pt x="2828" y="3"/>
                    <a:pt x="2828" y="2"/>
                    <a:pt x="2828" y="1"/>
                  </a:cubicBezTo>
                  <a:close/>
                  <a:moveTo>
                    <a:pt x="2828" y="5"/>
                  </a:moveTo>
                  <a:lnTo>
                    <a:pt x="2828" y="5"/>
                  </a:lnTo>
                  <a:cubicBezTo>
                    <a:pt x="2782" y="307"/>
                    <a:pt x="1393" y="1950"/>
                    <a:pt x="164" y="2080"/>
                  </a:cubicBezTo>
                  <a:cubicBezTo>
                    <a:pt x="1" y="2111"/>
                    <a:pt x="131" y="2631"/>
                    <a:pt x="131" y="2795"/>
                  </a:cubicBezTo>
                  <a:cubicBezTo>
                    <a:pt x="131" y="4645"/>
                    <a:pt x="1269" y="6725"/>
                    <a:pt x="2925" y="6725"/>
                  </a:cubicBezTo>
                  <a:cubicBezTo>
                    <a:pt x="4679" y="6725"/>
                    <a:pt x="5719" y="4289"/>
                    <a:pt x="5654" y="2405"/>
                  </a:cubicBezTo>
                  <a:cubicBezTo>
                    <a:pt x="5654" y="2275"/>
                    <a:pt x="5493" y="1136"/>
                    <a:pt x="5493" y="1040"/>
                  </a:cubicBezTo>
                  <a:cubicBezTo>
                    <a:pt x="5319" y="1110"/>
                    <a:pt x="5139" y="1141"/>
                    <a:pt x="4958" y="1141"/>
                  </a:cubicBezTo>
                  <a:cubicBezTo>
                    <a:pt x="3904" y="1141"/>
                    <a:pt x="2831" y="113"/>
                    <a:pt x="2828" y="5"/>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3301250" y="1414550"/>
              <a:ext cx="24875" cy="8350"/>
            </a:xfrm>
            <a:custGeom>
              <a:rect b="b" l="l" r="r" t="t"/>
              <a:pathLst>
                <a:path extrusionOk="0" h="334" w="995">
                  <a:moveTo>
                    <a:pt x="59" y="0"/>
                  </a:moveTo>
                  <a:cubicBezTo>
                    <a:pt x="17" y="0"/>
                    <a:pt x="0" y="54"/>
                    <a:pt x="26" y="107"/>
                  </a:cubicBezTo>
                  <a:cubicBezTo>
                    <a:pt x="125" y="203"/>
                    <a:pt x="221" y="268"/>
                    <a:pt x="351" y="302"/>
                  </a:cubicBezTo>
                  <a:cubicBezTo>
                    <a:pt x="416" y="333"/>
                    <a:pt x="449" y="333"/>
                    <a:pt x="514" y="333"/>
                  </a:cubicBezTo>
                  <a:cubicBezTo>
                    <a:pt x="546" y="333"/>
                    <a:pt x="611" y="333"/>
                    <a:pt x="644" y="302"/>
                  </a:cubicBezTo>
                  <a:cubicBezTo>
                    <a:pt x="774" y="268"/>
                    <a:pt x="871" y="203"/>
                    <a:pt x="969" y="107"/>
                  </a:cubicBezTo>
                  <a:cubicBezTo>
                    <a:pt x="995" y="54"/>
                    <a:pt x="978" y="0"/>
                    <a:pt x="936" y="0"/>
                  </a:cubicBezTo>
                  <a:cubicBezTo>
                    <a:pt x="926" y="0"/>
                    <a:pt x="916" y="3"/>
                    <a:pt x="904" y="9"/>
                  </a:cubicBezTo>
                  <a:cubicBezTo>
                    <a:pt x="806" y="42"/>
                    <a:pt x="676" y="74"/>
                    <a:pt x="514" y="74"/>
                  </a:cubicBezTo>
                  <a:cubicBezTo>
                    <a:pt x="351" y="74"/>
                    <a:pt x="190" y="42"/>
                    <a:pt x="91" y="9"/>
                  </a:cubicBezTo>
                  <a:cubicBezTo>
                    <a:pt x="79" y="3"/>
                    <a:pt x="69" y="0"/>
                    <a:pt x="5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3327875" y="1350625"/>
              <a:ext cx="35775" cy="13000"/>
            </a:xfrm>
            <a:custGeom>
              <a:rect b="b" l="l" r="r" t="t"/>
              <a:pathLst>
                <a:path extrusionOk="0" h="520" w="1431">
                  <a:moveTo>
                    <a:pt x="749" y="0"/>
                  </a:moveTo>
                  <a:cubicBezTo>
                    <a:pt x="619" y="0"/>
                    <a:pt x="455" y="31"/>
                    <a:pt x="325" y="96"/>
                  </a:cubicBezTo>
                  <a:cubicBezTo>
                    <a:pt x="195" y="161"/>
                    <a:pt x="99" y="260"/>
                    <a:pt x="34" y="390"/>
                  </a:cubicBezTo>
                  <a:cubicBezTo>
                    <a:pt x="0" y="421"/>
                    <a:pt x="0" y="455"/>
                    <a:pt x="34" y="486"/>
                  </a:cubicBezTo>
                  <a:lnTo>
                    <a:pt x="99" y="486"/>
                  </a:lnTo>
                  <a:cubicBezTo>
                    <a:pt x="195" y="421"/>
                    <a:pt x="325" y="390"/>
                    <a:pt x="424" y="390"/>
                  </a:cubicBezTo>
                  <a:cubicBezTo>
                    <a:pt x="520" y="356"/>
                    <a:pt x="650" y="356"/>
                    <a:pt x="749" y="356"/>
                  </a:cubicBezTo>
                  <a:cubicBezTo>
                    <a:pt x="845" y="356"/>
                    <a:pt x="944" y="356"/>
                    <a:pt x="1040" y="390"/>
                  </a:cubicBezTo>
                  <a:cubicBezTo>
                    <a:pt x="1139" y="421"/>
                    <a:pt x="1269" y="455"/>
                    <a:pt x="1365" y="520"/>
                  </a:cubicBezTo>
                  <a:cubicBezTo>
                    <a:pt x="1399" y="520"/>
                    <a:pt x="1430" y="520"/>
                    <a:pt x="1430" y="486"/>
                  </a:cubicBezTo>
                  <a:lnTo>
                    <a:pt x="1430" y="455"/>
                  </a:lnTo>
                  <a:cubicBezTo>
                    <a:pt x="1399" y="325"/>
                    <a:pt x="1269" y="195"/>
                    <a:pt x="1170" y="130"/>
                  </a:cubicBezTo>
                  <a:cubicBezTo>
                    <a:pt x="1040" y="65"/>
                    <a:pt x="910" y="0"/>
                    <a:pt x="749"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3264525" y="1350625"/>
              <a:ext cx="36600" cy="13000"/>
            </a:xfrm>
            <a:custGeom>
              <a:rect b="b" l="l" r="r" t="t"/>
              <a:pathLst>
                <a:path extrusionOk="0" h="520" w="1464">
                  <a:moveTo>
                    <a:pt x="715" y="0"/>
                  </a:moveTo>
                  <a:cubicBezTo>
                    <a:pt x="554" y="0"/>
                    <a:pt x="424" y="65"/>
                    <a:pt x="294" y="130"/>
                  </a:cubicBezTo>
                  <a:cubicBezTo>
                    <a:pt x="164" y="195"/>
                    <a:pt x="65" y="325"/>
                    <a:pt x="34" y="455"/>
                  </a:cubicBezTo>
                  <a:cubicBezTo>
                    <a:pt x="0" y="455"/>
                    <a:pt x="0" y="486"/>
                    <a:pt x="34" y="486"/>
                  </a:cubicBezTo>
                  <a:cubicBezTo>
                    <a:pt x="34" y="520"/>
                    <a:pt x="65" y="520"/>
                    <a:pt x="99" y="520"/>
                  </a:cubicBezTo>
                  <a:cubicBezTo>
                    <a:pt x="195" y="455"/>
                    <a:pt x="294" y="421"/>
                    <a:pt x="424" y="390"/>
                  </a:cubicBezTo>
                  <a:cubicBezTo>
                    <a:pt x="520" y="356"/>
                    <a:pt x="619" y="356"/>
                    <a:pt x="715" y="356"/>
                  </a:cubicBezTo>
                  <a:cubicBezTo>
                    <a:pt x="814" y="356"/>
                    <a:pt x="944" y="356"/>
                    <a:pt x="1040" y="390"/>
                  </a:cubicBezTo>
                  <a:cubicBezTo>
                    <a:pt x="1139" y="390"/>
                    <a:pt x="1235" y="421"/>
                    <a:pt x="1365" y="486"/>
                  </a:cubicBezTo>
                  <a:lnTo>
                    <a:pt x="1430" y="486"/>
                  </a:lnTo>
                  <a:cubicBezTo>
                    <a:pt x="1430" y="455"/>
                    <a:pt x="1464" y="421"/>
                    <a:pt x="1430" y="390"/>
                  </a:cubicBezTo>
                  <a:cubicBezTo>
                    <a:pt x="1365" y="260"/>
                    <a:pt x="1235" y="161"/>
                    <a:pt x="1105" y="96"/>
                  </a:cubicBezTo>
                  <a:cubicBezTo>
                    <a:pt x="975" y="31"/>
                    <a:pt x="845" y="0"/>
                    <a:pt x="71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3296225" y="1256825"/>
              <a:ext cx="111275" cy="127925"/>
            </a:xfrm>
            <a:custGeom>
              <a:rect b="b" l="l" r="r" t="t"/>
              <a:pathLst>
                <a:path extrusionOk="0" h="5117" w="4451">
                  <a:moveTo>
                    <a:pt x="1153" y="0"/>
                  </a:moveTo>
                  <a:cubicBezTo>
                    <a:pt x="991" y="0"/>
                    <a:pt x="823" y="16"/>
                    <a:pt x="650" y="48"/>
                  </a:cubicBezTo>
                  <a:cubicBezTo>
                    <a:pt x="1" y="178"/>
                    <a:pt x="617" y="2029"/>
                    <a:pt x="910" y="2388"/>
                  </a:cubicBezTo>
                  <a:cubicBezTo>
                    <a:pt x="1371" y="3020"/>
                    <a:pt x="2238" y="3449"/>
                    <a:pt x="2837" y="3449"/>
                  </a:cubicBezTo>
                  <a:cubicBezTo>
                    <a:pt x="2914" y="3449"/>
                    <a:pt x="2988" y="3442"/>
                    <a:pt x="3055" y="3427"/>
                  </a:cubicBezTo>
                  <a:lnTo>
                    <a:pt x="3055" y="3427"/>
                  </a:lnTo>
                  <a:cubicBezTo>
                    <a:pt x="3120" y="4043"/>
                    <a:pt x="3021" y="4402"/>
                    <a:pt x="3250" y="4532"/>
                  </a:cubicBezTo>
                  <a:cubicBezTo>
                    <a:pt x="3606" y="4693"/>
                    <a:pt x="4126" y="4953"/>
                    <a:pt x="4450" y="5117"/>
                  </a:cubicBezTo>
                  <a:lnTo>
                    <a:pt x="4385" y="4402"/>
                  </a:lnTo>
                  <a:cubicBezTo>
                    <a:pt x="4320" y="3557"/>
                    <a:pt x="4256" y="3167"/>
                    <a:pt x="4094" y="2518"/>
                  </a:cubicBezTo>
                  <a:cubicBezTo>
                    <a:pt x="3858" y="1514"/>
                    <a:pt x="2764" y="0"/>
                    <a:pt x="1153"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3343350" y="1406625"/>
              <a:ext cx="24375" cy="17900"/>
            </a:xfrm>
            <a:custGeom>
              <a:rect b="b" l="l" r="r" t="t"/>
              <a:pathLst>
                <a:path extrusionOk="0" h="716" w="975">
                  <a:moveTo>
                    <a:pt x="486" y="1"/>
                  </a:moveTo>
                  <a:cubicBezTo>
                    <a:pt x="226" y="1"/>
                    <a:pt x="0" y="164"/>
                    <a:pt x="0" y="359"/>
                  </a:cubicBezTo>
                  <a:cubicBezTo>
                    <a:pt x="0" y="554"/>
                    <a:pt x="226" y="715"/>
                    <a:pt x="486" y="715"/>
                  </a:cubicBezTo>
                  <a:cubicBezTo>
                    <a:pt x="780" y="715"/>
                    <a:pt x="975" y="554"/>
                    <a:pt x="975" y="359"/>
                  </a:cubicBezTo>
                  <a:cubicBezTo>
                    <a:pt x="975" y="164"/>
                    <a:pt x="780" y="1"/>
                    <a:pt x="486"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3262125" y="1406625"/>
              <a:ext cx="24375" cy="17900"/>
            </a:xfrm>
            <a:custGeom>
              <a:rect b="b" l="l" r="r" t="t"/>
              <a:pathLst>
                <a:path extrusionOk="0" h="716" w="975">
                  <a:moveTo>
                    <a:pt x="486" y="1"/>
                  </a:moveTo>
                  <a:cubicBezTo>
                    <a:pt x="226" y="1"/>
                    <a:pt x="0" y="164"/>
                    <a:pt x="0" y="359"/>
                  </a:cubicBezTo>
                  <a:cubicBezTo>
                    <a:pt x="0" y="554"/>
                    <a:pt x="226" y="715"/>
                    <a:pt x="486" y="715"/>
                  </a:cubicBezTo>
                  <a:cubicBezTo>
                    <a:pt x="746" y="715"/>
                    <a:pt x="975" y="554"/>
                    <a:pt x="975" y="359"/>
                  </a:cubicBezTo>
                  <a:cubicBezTo>
                    <a:pt x="975" y="164"/>
                    <a:pt x="746" y="1"/>
                    <a:pt x="486"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3374200" y="1368425"/>
              <a:ext cx="21925" cy="36600"/>
            </a:xfrm>
            <a:custGeom>
              <a:rect b="b" l="l" r="r" t="t"/>
              <a:pathLst>
                <a:path extrusionOk="0" h="1464" w="877">
                  <a:moveTo>
                    <a:pt x="454" y="1"/>
                  </a:moveTo>
                  <a:cubicBezTo>
                    <a:pt x="239" y="1"/>
                    <a:pt x="32" y="314"/>
                    <a:pt x="32" y="718"/>
                  </a:cubicBezTo>
                  <a:cubicBezTo>
                    <a:pt x="1" y="1108"/>
                    <a:pt x="162" y="1432"/>
                    <a:pt x="391" y="1464"/>
                  </a:cubicBezTo>
                  <a:cubicBezTo>
                    <a:pt x="617" y="1464"/>
                    <a:pt x="845" y="1139"/>
                    <a:pt x="845" y="749"/>
                  </a:cubicBezTo>
                  <a:cubicBezTo>
                    <a:pt x="877" y="328"/>
                    <a:pt x="715" y="3"/>
                    <a:pt x="487" y="3"/>
                  </a:cubicBezTo>
                  <a:cubicBezTo>
                    <a:pt x="476" y="1"/>
                    <a:pt x="465" y="1"/>
                    <a:pt x="454"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3383100" y="1377400"/>
              <a:ext cx="5750" cy="18725"/>
            </a:xfrm>
            <a:custGeom>
              <a:rect b="b" l="l" r="r" t="t"/>
              <a:pathLst>
                <a:path extrusionOk="0" h="749" w="230">
                  <a:moveTo>
                    <a:pt x="1" y="0"/>
                  </a:moveTo>
                  <a:lnTo>
                    <a:pt x="1" y="749"/>
                  </a:lnTo>
                  <a:cubicBezTo>
                    <a:pt x="100" y="749"/>
                    <a:pt x="196" y="585"/>
                    <a:pt x="229" y="390"/>
                  </a:cubicBezTo>
                  <a:cubicBezTo>
                    <a:pt x="229" y="164"/>
                    <a:pt x="131" y="0"/>
                    <a:pt x="1"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3219875" y="1256500"/>
              <a:ext cx="108875" cy="134750"/>
            </a:xfrm>
            <a:custGeom>
              <a:rect b="b" l="l" r="r" t="t"/>
              <a:pathLst>
                <a:path extrusionOk="0" h="5390" w="4355">
                  <a:moveTo>
                    <a:pt x="3448" y="1"/>
                  </a:moveTo>
                  <a:cubicBezTo>
                    <a:pt x="3098" y="1"/>
                    <a:pt x="2721" y="84"/>
                    <a:pt x="2501" y="158"/>
                  </a:cubicBezTo>
                  <a:cubicBezTo>
                    <a:pt x="1365" y="482"/>
                    <a:pt x="292" y="1847"/>
                    <a:pt x="162" y="2985"/>
                  </a:cubicBezTo>
                  <a:cubicBezTo>
                    <a:pt x="97" y="3536"/>
                    <a:pt x="1" y="4381"/>
                    <a:pt x="32" y="5390"/>
                  </a:cubicBezTo>
                  <a:cubicBezTo>
                    <a:pt x="131" y="5260"/>
                    <a:pt x="682" y="4901"/>
                    <a:pt x="1136" y="4610"/>
                  </a:cubicBezTo>
                  <a:cubicBezTo>
                    <a:pt x="1885" y="4090"/>
                    <a:pt x="2665" y="3505"/>
                    <a:pt x="3216" y="2822"/>
                  </a:cubicBezTo>
                  <a:cubicBezTo>
                    <a:pt x="3445" y="2497"/>
                    <a:pt x="3575" y="2206"/>
                    <a:pt x="3704" y="1847"/>
                  </a:cubicBezTo>
                  <a:cubicBezTo>
                    <a:pt x="3801" y="1556"/>
                    <a:pt x="4354" y="386"/>
                    <a:pt x="4126" y="191"/>
                  </a:cubicBezTo>
                  <a:cubicBezTo>
                    <a:pt x="3971" y="50"/>
                    <a:pt x="3717" y="1"/>
                    <a:pt x="3448"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3229625" y="1368425"/>
              <a:ext cx="21925" cy="36600"/>
            </a:xfrm>
            <a:custGeom>
              <a:rect b="b" l="l" r="r" t="t"/>
              <a:pathLst>
                <a:path extrusionOk="0" h="1464" w="877">
                  <a:moveTo>
                    <a:pt x="423" y="1"/>
                  </a:moveTo>
                  <a:cubicBezTo>
                    <a:pt x="412" y="1"/>
                    <a:pt x="401" y="1"/>
                    <a:pt x="390" y="3"/>
                  </a:cubicBezTo>
                  <a:cubicBezTo>
                    <a:pt x="162" y="3"/>
                    <a:pt x="1" y="328"/>
                    <a:pt x="32" y="749"/>
                  </a:cubicBezTo>
                  <a:cubicBezTo>
                    <a:pt x="32" y="1139"/>
                    <a:pt x="227" y="1464"/>
                    <a:pt x="487" y="1464"/>
                  </a:cubicBezTo>
                  <a:cubicBezTo>
                    <a:pt x="715" y="1432"/>
                    <a:pt x="876" y="1108"/>
                    <a:pt x="845" y="718"/>
                  </a:cubicBezTo>
                  <a:cubicBezTo>
                    <a:pt x="845" y="314"/>
                    <a:pt x="638" y="1"/>
                    <a:pt x="423"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3236900" y="1377400"/>
              <a:ext cx="5750" cy="18725"/>
            </a:xfrm>
            <a:custGeom>
              <a:rect b="b" l="l" r="r" t="t"/>
              <a:pathLst>
                <a:path extrusionOk="0" h="749" w="230">
                  <a:moveTo>
                    <a:pt x="196" y="0"/>
                  </a:moveTo>
                  <a:cubicBezTo>
                    <a:pt x="99" y="0"/>
                    <a:pt x="1" y="164"/>
                    <a:pt x="1" y="390"/>
                  </a:cubicBezTo>
                  <a:cubicBezTo>
                    <a:pt x="34" y="585"/>
                    <a:pt x="131" y="749"/>
                    <a:pt x="229" y="749"/>
                  </a:cubicBezTo>
                  <a:lnTo>
                    <a:pt x="229" y="0"/>
                  </a:ln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3340875" y="1374975"/>
              <a:ext cx="10600" cy="16275"/>
            </a:xfrm>
            <a:custGeom>
              <a:rect b="b" l="l" r="r" t="t"/>
              <a:pathLst>
                <a:path extrusionOk="0" h="651" w="424">
                  <a:moveTo>
                    <a:pt x="195" y="1"/>
                  </a:moveTo>
                  <a:cubicBezTo>
                    <a:pt x="99" y="1"/>
                    <a:pt x="0" y="162"/>
                    <a:pt x="0" y="326"/>
                  </a:cubicBezTo>
                  <a:cubicBezTo>
                    <a:pt x="0" y="487"/>
                    <a:pt x="99" y="651"/>
                    <a:pt x="195" y="651"/>
                  </a:cubicBezTo>
                  <a:cubicBezTo>
                    <a:pt x="325" y="651"/>
                    <a:pt x="424" y="487"/>
                    <a:pt x="424" y="326"/>
                  </a:cubicBezTo>
                  <a:cubicBezTo>
                    <a:pt x="424" y="162"/>
                    <a:pt x="325" y="1"/>
                    <a:pt x="195"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3336850" y="1374150"/>
              <a:ext cx="6525" cy="6500"/>
            </a:xfrm>
            <a:custGeom>
              <a:rect b="b" l="l" r="r" t="t"/>
              <a:pathLst>
                <a:path extrusionOk="0" h="260" w="261">
                  <a:moveTo>
                    <a:pt x="130" y="0"/>
                  </a:moveTo>
                  <a:cubicBezTo>
                    <a:pt x="65" y="0"/>
                    <a:pt x="0" y="65"/>
                    <a:pt x="0" y="130"/>
                  </a:cubicBezTo>
                  <a:cubicBezTo>
                    <a:pt x="0" y="195"/>
                    <a:pt x="65" y="260"/>
                    <a:pt x="130" y="260"/>
                  </a:cubicBezTo>
                  <a:cubicBezTo>
                    <a:pt x="195" y="260"/>
                    <a:pt x="260" y="195"/>
                    <a:pt x="260" y="130"/>
                  </a:cubicBezTo>
                  <a:cubicBezTo>
                    <a:pt x="260" y="65"/>
                    <a:pt x="195"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3278350" y="1374975"/>
              <a:ext cx="10550" cy="16275"/>
            </a:xfrm>
            <a:custGeom>
              <a:rect b="b" l="l" r="r" t="t"/>
              <a:pathLst>
                <a:path extrusionOk="0" h="651" w="422">
                  <a:moveTo>
                    <a:pt x="196" y="1"/>
                  </a:moveTo>
                  <a:cubicBezTo>
                    <a:pt x="97" y="1"/>
                    <a:pt x="1" y="162"/>
                    <a:pt x="1" y="326"/>
                  </a:cubicBezTo>
                  <a:cubicBezTo>
                    <a:pt x="1" y="487"/>
                    <a:pt x="97" y="651"/>
                    <a:pt x="196" y="651"/>
                  </a:cubicBezTo>
                  <a:cubicBezTo>
                    <a:pt x="326" y="651"/>
                    <a:pt x="422" y="487"/>
                    <a:pt x="422" y="326"/>
                  </a:cubicBezTo>
                  <a:cubicBezTo>
                    <a:pt x="422" y="162"/>
                    <a:pt x="326" y="1"/>
                    <a:pt x="196"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3274275" y="1374150"/>
              <a:ext cx="6525" cy="6500"/>
            </a:xfrm>
            <a:custGeom>
              <a:rect b="b" l="l" r="r" t="t"/>
              <a:pathLst>
                <a:path extrusionOk="0" h="260" w="261">
                  <a:moveTo>
                    <a:pt x="130" y="0"/>
                  </a:moveTo>
                  <a:cubicBezTo>
                    <a:pt x="65" y="0"/>
                    <a:pt x="0" y="65"/>
                    <a:pt x="0" y="130"/>
                  </a:cubicBezTo>
                  <a:cubicBezTo>
                    <a:pt x="0" y="195"/>
                    <a:pt x="65" y="260"/>
                    <a:pt x="130" y="260"/>
                  </a:cubicBezTo>
                  <a:cubicBezTo>
                    <a:pt x="195" y="260"/>
                    <a:pt x="260" y="195"/>
                    <a:pt x="260" y="130"/>
                  </a:cubicBezTo>
                  <a:cubicBezTo>
                    <a:pt x="260" y="65"/>
                    <a:pt x="195"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3082575" y="1765625"/>
              <a:ext cx="236425" cy="181975"/>
            </a:xfrm>
            <a:custGeom>
              <a:rect b="b" l="l" r="r" t="t"/>
              <a:pathLst>
                <a:path extrusionOk="0" h="7279" w="9457">
                  <a:moveTo>
                    <a:pt x="390" y="1"/>
                  </a:moveTo>
                  <a:cubicBezTo>
                    <a:pt x="229" y="814"/>
                    <a:pt x="66" y="1594"/>
                    <a:pt x="34" y="1885"/>
                  </a:cubicBezTo>
                  <a:cubicBezTo>
                    <a:pt x="1" y="2764"/>
                    <a:pt x="1" y="2764"/>
                    <a:pt x="619" y="3380"/>
                  </a:cubicBezTo>
                  <a:cubicBezTo>
                    <a:pt x="1269" y="4030"/>
                    <a:pt x="8482" y="7279"/>
                    <a:pt x="8482" y="7279"/>
                  </a:cubicBezTo>
                  <a:cubicBezTo>
                    <a:pt x="8547" y="7052"/>
                    <a:pt x="8612" y="6793"/>
                    <a:pt x="8708" y="6564"/>
                  </a:cubicBezTo>
                  <a:cubicBezTo>
                    <a:pt x="9033" y="5753"/>
                    <a:pt x="9456" y="4973"/>
                    <a:pt x="9456" y="4973"/>
                  </a:cubicBezTo>
                  <a:cubicBezTo>
                    <a:pt x="7637" y="4063"/>
                    <a:pt x="3348" y="1171"/>
                    <a:pt x="3348" y="1171"/>
                  </a:cubicBezTo>
                  <a:cubicBezTo>
                    <a:pt x="3413" y="1009"/>
                    <a:pt x="3380" y="685"/>
                    <a:pt x="3445" y="490"/>
                  </a:cubicBezTo>
                  <a:lnTo>
                    <a:pt x="3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3089925" y="1765625"/>
              <a:ext cx="78775" cy="26875"/>
            </a:xfrm>
            <a:custGeom>
              <a:rect b="b" l="l" r="r" t="t"/>
              <a:pathLst>
                <a:path extrusionOk="0" h="1075" w="3151">
                  <a:moveTo>
                    <a:pt x="96" y="1"/>
                  </a:moveTo>
                  <a:cubicBezTo>
                    <a:pt x="65" y="196"/>
                    <a:pt x="32" y="360"/>
                    <a:pt x="0" y="555"/>
                  </a:cubicBezTo>
                  <a:cubicBezTo>
                    <a:pt x="1006" y="716"/>
                    <a:pt x="2046" y="879"/>
                    <a:pt x="3086" y="1074"/>
                  </a:cubicBezTo>
                  <a:cubicBezTo>
                    <a:pt x="3119" y="879"/>
                    <a:pt x="3119" y="651"/>
                    <a:pt x="3151" y="490"/>
                  </a:cubicBezTo>
                  <a:lnTo>
                    <a:pt x="96" y="1"/>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3088300" y="1504950"/>
              <a:ext cx="125100" cy="276950"/>
            </a:xfrm>
            <a:custGeom>
              <a:rect b="b" l="l" r="r" t="t"/>
              <a:pathLst>
                <a:path extrusionOk="0" h="11078" w="5004">
                  <a:moveTo>
                    <a:pt x="3670" y="0"/>
                  </a:moveTo>
                  <a:cubicBezTo>
                    <a:pt x="2241" y="520"/>
                    <a:pt x="1721" y="2825"/>
                    <a:pt x="1331" y="4060"/>
                  </a:cubicBezTo>
                  <a:cubicBezTo>
                    <a:pt x="876" y="5588"/>
                    <a:pt x="585" y="7148"/>
                    <a:pt x="325" y="8674"/>
                  </a:cubicBezTo>
                  <a:cubicBezTo>
                    <a:pt x="195" y="9292"/>
                    <a:pt x="97" y="9877"/>
                    <a:pt x="0" y="10462"/>
                  </a:cubicBezTo>
                  <a:lnTo>
                    <a:pt x="3444" y="11078"/>
                  </a:lnTo>
                  <a:cubicBezTo>
                    <a:pt x="3605" y="10592"/>
                    <a:pt x="3769" y="9973"/>
                    <a:pt x="3930" y="9323"/>
                  </a:cubicBezTo>
                  <a:cubicBezTo>
                    <a:pt x="4354" y="7699"/>
                    <a:pt x="4744" y="5944"/>
                    <a:pt x="4744" y="5848"/>
                  </a:cubicBezTo>
                  <a:cubicBezTo>
                    <a:pt x="5004" y="4484"/>
                    <a:pt x="5004" y="2924"/>
                    <a:pt x="4874" y="2209"/>
                  </a:cubicBezTo>
                  <a:cubicBezTo>
                    <a:pt x="4580" y="616"/>
                    <a:pt x="3670" y="0"/>
                    <a:pt x="3670"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3290500" y="1436725"/>
              <a:ext cx="46375" cy="31650"/>
            </a:xfrm>
            <a:custGeom>
              <a:rect b="b" l="l" r="r" t="t"/>
              <a:pathLst>
                <a:path extrusionOk="0" h="1266" w="1855">
                  <a:moveTo>
                    <a:pt x="911" y="0"/>
                  </a:moveTo>
                  <a:cubicBezTo>
                    <a:pt x="425" y="0"/>
                    <a:pt x="1" y="260"/>
                    <a:pt x="1" y="585"/>
                  </a:cubicBezTo>
                  <a:cubicBezTo>
                    <a:pt x="1" y="876"/>
                    <a:pt x="391" y="1266"/>
                    <a:pt x="879" y="1266"/>
                  </a:cubicBezTo>
                  <a:cubicBezTo>
                    <a:pt x="1399" y="1266"/>
                    <a:pt x="1854" y="876"/>
                    <a:pt x="1854" y="585"/>
                  </a:cubicBezTo>
                  <a:cubicBezTo>
                    <a:pt x="1854" y="260"/>
                    <a:pt x="1430" y="0"/>
                    <a:pt x="911"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3285775" y="1441500"/>
              <a:ext cx="55850" cy="17975"/>
            </a:xfrm>
            <a:custGeom>
              <a:rect b="b" l="l" r="r" t="t"/>
              <a:pathLst>
                <a:path extrusionOk="0" h="719" w="2234">
                  <a:moveTo>
                    <a:pt x="161" y="0"/>
                  </a:moveTo>
                  <a:cubicBezTo>
                    <a:pt x="51" y="0"/>
                    <a:pt x="0" y="173"/>
                    <a:pt x="60" y="264"/>
                  </a:cubicBezTo>
                  <a:cubicBezTo>
                    <a:pt x="289" y="524"/>
                    <a:pt x="679" y="719"/>
                    <a:pt x="1133" y="719"/>
                  </a:cubicBezTo>
                  <a:cubicBezTo>
                    <a:pt x="1588" y="719"/>
                    <a:pt x="1978" y="524"/>
                    <a:pt x="2173" y="264"/>
                  </a:cubicBezTo>
                  <a:cubicBezTo>
                    <a:pt x="2233" y="173"/>
                    <a:pt x="2182" y="0"/>
                    <a:pt x="2072" y="0"/>
                  </a:cubicBezTo>
                  <a:cubicBezTo>
                    <a:pt x="2063" y="0"/>
                    <a:pt x="2053" y="1"/>
                    <a:pt x="2043" y="4"/>
                  </a:cubicBezTo>
                  <a:cubicBezTo>
                    <a:pt x="1734" y="36"/>
                    <a:pt x="1425" y="53"/>
                    <a:pt x="1117" y="53"/>
                  </a:cubicBezTo>
                  <a:cubicBezTo>
                    <a:pt x="808" y="53"/>
                    <a:pt x="499" y="36"/>
                    <a:pt x="190" y="4"/>
                  </a:cubicBezTo>
                  <a:cubicBezTo>
                    <a:pt x="180" y="1"/>
                    <a:pt x="170"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3700725" y="1388750"/>
              <a:ext cx="168125" cy="43125"/>
            </a:xfrm>
            <a:custGeom>
              <a:rect b="b" l="l" r="r" t="t"/>
              <a:pathLst>
                <a:path extrusionOk="0" h="1725" w="6725">
                  <a:moveTo>
                    <a:pt x="3686" y="48"/>
                  </a:moveTo>
                  <a:cubicBezTo>
                    <a:pt x="3536" y="48"/>
                    <a:pt x="3380" y="54"/>
                    <a:pt x="3216" y="66"/>
                  </a:cubicBezTo>
                  <a:cubicBezTo>
                    <a:pt x="2275" y="131"/>
                    <a:pt x="1170" y="1"/>
                    <a:pt x="65" y="716"/>
                  </a:cubicBezTo>
                  <a:lnTo>
                    <a:pt x="1" y="1724"/>
                  </a:lnTo>
                  <a:lnTo>
                    <a:pt x="6725" y="1724"/>
                  </a:lnTo>
                  <a:lnTo>
                    <a:pt x="6368" y="911"/>
                  </a:lnTo>
                  <a:cubicBezTo>
                    <a:pt x="6368" y="911"/>
                    <a:pt x="5560" y="48"/>
                    <a:pt x="3686" y="48"/>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3619500" y="1409100"/>
              <a:ext cx="341950" cy="594700"/>
            </a:xfrm>
            <a:custGeom>
              <a:rect b="b" l="l" r="r" t="t"/>
              <a:pathLst>
                <a:path extrusionOk="0" h="23788" w="13678">
                  <a:moveTo>
                    <a:pt x="6530" y="0"/>
                  </a:moveTo>
                  <a:cubicBezTo>
                    <a:pt x="4320" y="32"/>
                    <a:pt x="2566" y="551"/>
                    <a:pt x="1461" y="1006"/>
                  </a:cubicBezTo>
                  <a:lnTo>
                    <a:pt x="1" y="22938"/>
                  </a:lnTo>
                  <a:cubicBezTo>
                    <a:pt x="1" y="22938"/>
                    <a:pt x="876" y="23588"/>
                    <a:pt x="1851" y="23653"/>
                  </a:cubicBezTo>
                  <a:cubicBezTo>
                    <a:pt x="2311" y="23698"/>
                    <a:pt x="4690" y="23787"/>
                    <a:pt x="7207" y="23787"/>
                  </a:cubicBezTo>
                  <a:cubicBezTo>
                    <a:pt x="10030" y="23787"/>
                    <a:pt x="13025" y="23675"/>
                    <a:pt x="13677" y="23263"/>
                  </a:cubicBezTo>
                  <a:cubicBezTo>
                    <a:pt x="13677" y="23263"/>
                    <a:pt x="12866" y="14132"/>
                    <a:pt x="12866" y="11502"/>
                  </a:cubicBezTo>
                  <a:cubicBezTo>
                    <a:pt x="12866" y="8838"/>
                    <a:pt x="10558" y="585"/>
                    <a:pt x="10558" y="585"/>
                  </a:cubicBezTo>
                  <a:cubicBezTo>
                    <a:pt x="9584" y="292"/>
                    <a:pt x="8188" y="0"/>
                    <a:pt x="6530" y="0"/>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3619499" y="1982530"/>
              <a:ext cx="350925" cy="502777"/>
            </a:xfrm>
            <a:custGeom>
              <a:rect b="b" l="l" r="r" t="t"/>
              <a:pathLst>
                <a:path extrusionOk="0" h="20015" w="14037">
                  <a:moveTo>
                    <a:pt x="1" y="1"/>
                  </a:moveTo>
                  <a:lnTo>
                    <a:pt x="1" y="1072"/>
                  </a:lnTo>
                  <a:cubicBezTo>
                    <a:pt x="1" y="1072"/>
                    <a:pt x="357" y="1106"/>
                    <a:pt x="1006" y="1171"/>
                  </a:cubicBezTo>
                  <a:cubicBezTo>
                    <a:pt x="1006" y="1365"/>
                    <a:pt x="975" y="1722"/>
                    <a:pt x="975" y="2210"/>
                  </a:cubicBezTo>
                  <a:cubicBezTo>
                    <a:pt x="910" y="3575"/>
                    <a:pt x="845" y="5914"/>
                    <a:pt x="747" y="8513"/>
                  </a:cubicBezTo>
                  <a:lnTo>
                    <a:pt x="747" y="8773"/>
                  </a:lnTo>
                  <a:lnTo>
                    <a:pt x="747" y="8903"/>
                  </a:lnTo>
                  <a:cubicBezTo>
                    <a:pt x="650" y="10917"/>
                    <a:pt x="585" y="13062"/>
                    <a:pt x="520" y="15076"/>
                  </a:cubicBezTo>
                  <a:cubicBezTo>
                    <a:pt x="487" y="16246"/>
                    <a:pt x="422" y="17350"/>
                    <a:pt x="390" y="18356"/>
                  </a:cubicBezTo>
                  <a:cubicBezTo>
                    <a:pt x="357" y="18941"/>
                    <a:pt x="357" y="19495"/>
                    <a:pt x="325" y="20014"/>
                  </a:cubicBezTo>
                  <a:lnTo>
                    <a:pt x="5914" y="20014"/>
                  </a:lnTo>
                  <a:cubicBezTo>
                    <a:pt x="6109" y="18421"/>
                    <a:pt x="6369" y="16407"/>
                    <a:pt x="6628" y="14296"/>
                  </a:cubicBezTo>
                  <a:cubicBezTo>
                    <a:pt x="6823" y="12737"/>
                    <a:pt x="7018" y="11112"/>
                    <a:pt x="7244" y="9584"/>
                  </a:cubicBezTo>
                  <a:lnTo>
                    <a:pt x="7244" y="9779"/>
                  </a:lnTo>
                  <a:lnTo>
                    <a:pt x="7244" y="9813"/>
                  </a:lnTo>
                  <a:cubicBezTo>
                    <a:pt x="7408" y="13711"/>
                    <a:pt x="7603" y="17870"/>
                    <a:pt x="7699" y="20014"/>
                  </a:cubicBezTo>
                  <a:lnTo>
                    <a:pt x="13451" y="20014"/>
                  </a:lnTo>
                  <a:cubicBezTo>
                    <a:pt x="13516" y="17187"/>
                    <a:pt x="13581" y="14652"/>
                    <a:pt x="13612" y="12963"/>
                  </a:cubicBezTo>
                  <a:cubicBezTo>
                    <a:pt x="13646" y="11923"/>
                    <a:pt x="13646" y="11208"/>
                    <a:pt x="13646" y="10917"/>
                  </a:cubicBezTo>
                  <a:cubicBezTo>
                    <a:pt x="13581" y="9033"/>
                    <a:pt x="13646" y="1267"/>
                    <a:pt x="13646" y="1267"/>
                  </a:cubicBezTo>
                  <a:cubicBezTo>
                    <a:pt x="13776" y="1267"/>
                    <a:pt x="13906" y="1236"/>
                    <a:pt x="14036" y="1236"/>
                  </a:cubicBezTo>
                  <a:lnTo>
                    <a:pt x="14036" y="326"/>
                  </a:lnTo>
                  <a:cubicBezTo>
                    <a:pt x="14036" y="326"/>
                    <a:pt x="11507" y="511"/>
                    <a:pt x="8219" y="511"/>
                  </a:cubicBezTo>
                  <a:cubicBezTo>
                    <a:pt x="5661" y="511"/>
                    <a:pt x="2644" y="399"/>
                    <a:pt x="1"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3791700" y="2010150"/>
              <a:ext cx="34125" cy="34150"/>
            </a:xfrm>
            <a:custGeom>
              <a:rect b="b" l="l" r="r" t="t"/>
              <a:pathLst>
                <a:path extrusionOk="0" h="1366" w="1365">
                  <a:moveTo>
                    <a:pt x="32" y="1"/>
                  </a:moveTo>
                  <a:lnTo>
                    <a:pt x="0" y="1331"/>
                  </a:lnTo>
                  <a:lnTo>
                    <a:pt x="1331" y="1365"/>
                  </a:lnTo>
                  <a:lnTo>
                    <a:pt x="1365" y="32"/>
                  </a:lnTo>
                  <a:lnTo>
                    <a:pt x="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3723475" y="1322150"/>
              <a:ext cx="113725" cy="159225"/>
            </a:xfrm>
            <a:custGeom>
              <a:rect b="b" l="l" r="r" t="t"/>
              <a:pathLst>
                <a:path extrusionOk="0" h="6369" w="4549">
                  <a:moveTo>
                    <a:pt x="4515" y="1"/>
                  </a:moveTo>
                  <a:lnTo>
                    <a:pt x="0" y="100"/>
                  </a:lnTo>
                  <a:lnTo>
                    <a:pt x="31" y="4679"/>
                  </a:lnTo>
                  <a:cubicBezTo>
                    <a:pt x="31" y="5623"/>
                    <a:pt x="780" y="6369"/>
                    <a:pt x="1721" y="6369"/>
                  </a:cubicBezTo>
                  <a:lnTo>
                    <a:pt x="2890" y="6337"/>
                  </a:lnTo>
                  <a:cubicBezTo>
                    <a:pt x="3800" y="6304"/>
                    <a:pt x="4549" y="5558"/>
                    <a:pt x="4549" y="4648"/>
                  </a:cubicBezTo>
                  <a:lnTo>
                    <a:pt x="4515"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3702350" y="1180825"/>
              <a:ext cx="162475" cy="229075"/>
            </a:xfrm>
            <a:custGeom>
              <a:rect b="b" l="l" r="r" t="t"/>
              <a:pathLst>
                <a:path extrusionOk="0" h="9163" w="6499">
                  <a:moveTo>
                    <a:pt x="3169" y="0"/>
                  </a:moveTo>
                  <a:cubicBezTo>
                    <a:pt x="3152" y="0"/>
                    <a:pt x="3136" y="0"/>
                    <a:pt x="3119" y="1"/>
                  </a:cubicBezTo>
                  <a:cubicBezTo>
                    <a:pt x="1136" y="34"/>
                    <a:pt x="0" y="1885"/>
                    <a:pt x="32" y="4159"/>
                  </a:cubicBezTo>
                  <a:cubicBezTo>
                    <a:pt x="96" y="6420"/>
                    <a:pt x="1316" y="9163"/>
                    <a:pt x="3245" y="9163"/>
                  </a:cubicBezTo>
                  <a:cubicBezTo>
                    <a:pt x="3257" y="9163"/>
                    <a:pt x="3269" y="9163"/>
                    <a:pt x="3281" y="9163"/>
                  </a:cubicBezTo>
                  <a:cubicBezTo>
                    <a:pt x="5230" y="9131"/>
                    <a:pt x="6498" y="6337"/>
                    <a:pt x="6433" y="4063"/>
                  </a:cubicBezTo>
                  <a:cubicBezTo>
                    <a:pt x="6400" y="1808"/>
                    <a:pt x="5091" y="0"/>
                    <a:pt x="3169"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3708000" y="1227925"/>
              <a:ext cx="151950" cy="177100"/>
            </a:xfrm>
            <a:custGeom>
              <a:rect b="b" l="l" r="r" t="t"/>
              <a:pathLst>
                <a:path extrusionOk="0" h="7084" w="6078">
                  <a:moveTo>
                    <a:pt x="455" y="1"/>
                  </a:moveTo>
                  <a:cubicBezTo>
                    <a:pt x="454" y="3"/>
                    <a:pt x="453" y="6"/>
                    <a:pt x="452" y="8"/>
                  </a:cubicBezTo>
                  <a:lnTo>
                    <a:pt x="452" y="8"/>
                  </a:lnTo>
                  <a:cubicBezTo>
                    <a:pt x="453" y="6"/>
                    <a:pt x="454" y="3"/>
                    <a:pt x="455" y="1"/>
                  </a:cubicBezTo>
                  <a:close/>
                  <a:moveTo>
                    <a:pt x="5589" y="165"/>
                  </a:moveTo>
                  <a:cubicBezTo>
                    <a:pt x="5589" y="165"/>
                    <a:pt x="5589" y="165"/>
                    <a:pt x="5589" y="166"/>
                  </a:cubicBezTo>
                  <a:lnTo>
                    <a:pt x="5589" y="166"/>
                  </a:lnTo>
                  <a:cubicBezTo>
                    <a:pt x="5589" y="165"/>
                    <a:pt x="5589" y="165"/>
                    <a:pt x="5589" y="165"/>
                  </a:cubicBezTo>
                  <a:close/>
                  <a:moveTo>
                    <a:pt x="452" y="8"/>
                  </a:moveTo>
                  <a:cubicBezTo>
                    <a:pt x="163" y="626"/>
                    <a:pt x="1" y="1403"/>
                    <a:pt x="1" y="2275"/>
                  </a:cubicBezTo>
                  <a:cubicBezTo>
                    <a:pt x="34" y="3414"/>
                    <a:pt x="359" y="4648"/>
                    <a:pt x="879" y="5558"/>
                  </a:cubicBezTo>
                  <a:cubicBezTo>
                    <a:pt x="1464" y="6564"/>
                    <a:pt x="2244" y="7084"/>
                    <a:pt x="3055" y="7084"/>
                  </a:cubicBezTo>
                  <a:cubicBezTo>
                    <a:pt x="4809" y="7052"/>
                    <a:pt x="6077" y="4453"/>
                    <a:pt x="6044" y="2179"/>
                  </a:cubicBezTo>
                  <a:cubicBezTo>
                    <a:pt x="6013" y="1400"/>
                    <a:pt x="5849" y="716"/>
                    <a:pt x="5589" y="166"/>
                  </a:cubicBezTo>
                  <a:lnTo>
                    <a:pt x="5589" y="166"/>
                  </a:lnTo>
                  <a:cubicBezTo>
                    <a:pt x="5640" y="280"/>
                    <a:pt x="4322" y="467"/>
                    <a:pt x="3342" y="467"/>
                  </a:cubicBezTo>
                  <a:cubicBezTo>
                    <a:pt x="3206" y="467"/>
                    <a:pt x="3077" y="464"/>
                    <a:pt x="2958" y="456"/>
                  </a:cubicBezTo>
                  <a:cubicBezTo>
                    <a:pt x="2380" y="425"/>
                    <a:pt x="368" y="234"/>
                    <a:pt x="452" y="8"/>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3718600" y="1349775"/>
              <a:ext cx="128350" cy="88600"/>
            </a:xfrm>
            <a:custGeom>
              <a:rect b="b" l="l" r="r" t="t"/>
              <a:pathLst>
                <a:path extrusionOk="0" h="3544" w="5134">
                  <a:moveTo>
                    <a:pt x="5134" y="0"/>
                  </a:moveTo>
                  <a:lnTo>
                    <a:pt x="0" y="99"/>
                  </a:lnTo>
                  <a:cubicBezTo>
                    <a:pt x="417" y="1902"/>
                    <a:pt x="1123" y="3543"/>
                    <a:pt x="2526" y="3543"/>
                  </a:cubicBezTo>
                  <a:cubicBezTo>
                    <a:pt x="2539" y="3543"/>
                    <a:pt x="2552" y="3543"/>
                    <a:pt x="2566" y="3543"/>
                  </a:cubicBezTo>
                  <a:cubicBezTo>
                    <a:pt x="4029" y="3543"/>
                    <a:pt x="4775" y="1820"/>
                    <a:pt x="5134"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3688500" y="1267775"/>
              <a:ext cx="22000" cy="51200"/>
            </a:xfrm>
            <a:custGeom>
              <a:rect b="b" l="l" r="r" t="t"/>
              <a:pathLst>
                <a:path extrusionOk="0" h="2048" w="880">
                  <a:moveTo>
                    <a:pt x="425" y="0"/>
                  </a:moveTo>
                  <a:cubicBezTo>
                    <a:pt x="196" y="0"/>
                    <a:pt x="1" y="455"/>
                    <a:pt x="35" y="1040"/>
                  </a:cubicBezTo>
                  <a:cubicBezTo>
                    <a:pt x="35" y="1573"/>
                    <a:pt x="217" y="2047"/>
                    <a:pt x="434" y="2047"/>
                  </a:cubicBezTo>
                  <a:cubicBezTo>
                    <a:pt x="441" y="2047"/>
                    <a:pt x="448" y="2047"/>
                    <a:pt x="456" y="2046"/>
                  </a:cubicBezTo>
                  <a:cubicBezTo>
                    <a:pt x="716" y="2046"/>
                    <a:pt x="879" y="1591"/>
                    <a:pt x="879" y="1006"/>
                  </a:cubicBezTo>
                  <a:cubicBezTo>
                    <a:pt x="846" y="455"/>
                    <a:pt x="651" y="0"/>
                    <a:pt x="425"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695850" y="1278300"/>
              <a:ext cx="12175" cy="26850"/>
            </a:xfrm>
            <a:custGeom>
              <a:rect b="b" l="l" r="r" t="t"/>
              <a:pathLst>
                <a:path extrusionOk="0" h="1074" w="487">
                  <a:moveTo>
                    <a:pt x="227" y="0"/>
                  </a:moveTo>
                  <a:cubicBezTo>
                    <a:pt x="162" y="0"/>
                    <a:pt x="1" y="195"/>
                    <a:pt x="1" y="520"/>
                  </a:cubicBezTo>
                  <a:cubicBezTo>
                    <a:pt x="1" y="879"/>
                    <a:pt x="196" y="1074"/>
                    <a:pt x="260" y="1074"/>
                  </a:cubicBezTo>
                  <a:cubicBezTo>
                    <a:pt x="325" y="1074"/>
                    <a:pt x="487" y="879"/>
                    <a:pt x="487" y="520"/>
                  </a:cubicBezTo>
                  <a:cubicBezTo>
                    <a:pt x="487" y="195"/>
                    <a:pt x="292" y="0"/>
                    <a:pt x="227"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3855050" y="1264525"/>
              <a:ext cx="23550" cy="52000"/>
            </a:xfrm>
            <a:custGeom>
              <a:rect b="b" l="l" r="r" t="t"/>
              <a:pathLst>
                <a:path extrusionOk="0" h="2080" w="942">
                  <a:moveTo>
                    <a:pt x="455" y="0"/>
                  </a:moveTo>
                  <a:cubicBezTo>
                    <a:pt x="195" y="0"/>
                    <a:pt x="1" y="455"/>
                    <a:pt x="1" y="1040"/>
                  </a:cubicBezTo>
                  <a:cubicBezTo>
                    <a:pt x="32" y="1625"/>
                    <a:pt x="227" y="2080"/>
                    <a:pt x="487" y="2080"/>
                  </a:cubicBezTo>
                  <a:cubicBezTo>
                    <a:pt x="746" y="2046"/>
                    <a:pt x="941" y="1591"/>
                    <a:pt x="941" y="1006"/>
                  </a:cubicBezTo>
                  <a:cubicBezTo>
                    <a:pt x="910" y="455"/>
                    <a:pt x="715" y="0"/>
                    <a:pt x="455"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3859925" y="1275050"/>
              <a:ext cx="13025" cy="26850"/>
            </a:xfrm>
            <a:custGeom>
              <a:rect b="b" l="l" r="r" t="t"/>
              <a:pathLst>
                <a:path extrusionOk="0" h="1074" w="521">
                  <a:moveTo>
                    <a:pt x="260" y="0"/>
                  </a:moveTo>
                  <a:cubicBezTo>
                    <a:pt x="195" y="0"/>
                    <a:pt x="0" y="195"/>
                    <a:pt x="0" y="554"/>
                  </a:cubicBezTo>
                  <a:cubicBezTo>
                    <a:pt x="0" y="879"/>
                    <a:pt x="195" y="1074"/>
                    <a:pt x="260" y="1074"/>
                  </a:cubicBezTo>
                  <a:cubicBezTo>
                    <a:pt x="325" y="1074"/>
                    <a:pt x="520" y="879"/>
                    <a:pt x="520" y="520"/>
                  </a:cubicBezTo>
                  <a:cubicBezTo>
                    <a:pt x="487" y="195"/>
                    <a:pt x="325" y="0"/>
                    <a:pt x="260"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3695850" y="1160625"/>
              <a:ext cx="174625" cy="142900"/>
            </a:xfrm>
            <a:custGeom>
              <a:rect b="b" l="l" r="r" t="t"/>
              <a:pathLst>
                <a:path extrusionOk="0" h="5716" w="6985">
                  <a:moveTo>
                    <a:pt x="3764" y="0"/>
                  </a:moveTo>
                  <a:cubicBezTo>
                    <a:pt x="2767" y="0"/>
                    <a:pt x="1916" y="354"/>
                    <a:pt x="1916" y="354"/>
                  </a:cubicBezTo>
                  <a:cubicBezTo>
                    <a:pt x="1" y="1297"/>
                    <a:pt x="162" y="3603"/>
                    <a:pt x="162" y="3603"/>
                  </a:cubicBezTo>
                  <a:lnTo>
                    <a:pt x="325" y="5716"/>
                  </a:lnTo>
                  <a:lnTo>
                    <a:pt x="812" y="5716"/>
                  </a:lnTo>
                  <a:lnTo>
                    <a:pt x="845" y="4481"/>
                  </a:lnTo>
                  <a:lnTo>
                    <a:pt x="845" y="4447"/>
                  </a:lnTo>
                  <a:cubicBezTo>
                    <a:pt x="1170" y="3863"/>
                    <a:pt x="1300" y="3213"/>
                    <a:pt x="1235" y="2563"/>
                  </a:cubicBezTo>
                  <a:lnTo>
                    <a:pt x="1235" y="2207"/>
                  </a:lnTo>
                  <a:cubicBezTo>
                    <a:pt x="1970" y="2582"/>
                    <a:pt x="2893" y="2692"/>
                    <a:pt x="3725" y="2692"/>
                  </a:cubicBezTo>
                  <a:cubicBezTo>
                    <a:pt x="4913" y="2692"/>
                    <a:pt x="5914" y="2467"/>
                    <a:pt x="5914" y="2467"/>
                  </a:cubicBezTo>
                  <a:lnTo>
                    <a:pt x="5914" y="2467"/>
                  </a:lnTo>
                  <a:lnTo>
                    <a:pt x="5849" y="2693"/>
                  </a:lnTo>
                  <a:cubicBezTo>
                    <a:pt x="5654" y="3343"/>
                    <a:pt x="5880" y="3993"/>
                    <a:pt x="6075" y="4611"/>
                  </a:cubicBezTo>
                  <a:lnTo>
                    <a:pt x="6109" y="5617"/>
                  </a:lnTo>
                  <a:lnTo>
                    <a:pt x="6693" y="5586"/>
                  </a:lnTo>
                  <a:lnTo>
                    <a:pt x="6758" y="4221"/>
                  </a:lnTo>
                  <a:cubicBezTo>
                    <a:pt x="6985" y="3863"/>
                    <a:pt x="6855" y="2857"/>
                    <a:pt x="6725" y="2272"/>
                  </a:cubicBezTo>
                  <a:cubicBezTo>
                    <a:pt x="6628" y="2108"/>
                    <a:pt x="6530" y="1882"/>
                    <a:pt x="6434" y="1622"/>
                  </a:cubicBezTo>
                  <a:cubicBezTo>
                    <a:pt x="5827" y="329"/>
                    <a:pt x="4727" y="0"/>
                    <a:pt x="3764"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3703975" y="1294675"/>
              <a:ext cx="160000" cy="116975"/>
            </a:xfrm>
            <a:custGeom>
              <a:rect b="b" l="l" r="r" t="t"/>
              <a:pathLst>
                <a:path extrusionOk="0" h="4679" w="6400">
                  <a:moveTo>
                    <a:pt x="6124" y="0"/>
                  </a:moveTo>
                  <a:cubicBezTo>
                    <a:pt x="6027" y="0"/>
                    <a:pt x="5908" y="42"/>
                    <a:pt x="5784" y="125"/>
                  </a:cubicBezTo>
                  <a:cubicBezTo>
                    <a:pt x="5750" y="385"/>
                    <a:pt x="5719" y="874"/>
                    <a:pt x="5685" y="1134"/>
                  </a:cubicBezTo>
                  <a:cubicBezTo>
                    <a:pt x="5620" y="1425"/>
                    <a:pt x="5425" y="1750"/>
                    <a:pt x="5134" y="1848"/>
                  </a:cubicBezTo>
                  <a:cubicBezTo>
                    <a:pt x="5078" y="1869"/>
                    <a:pt x="5020" y="1878"/>
                    <a:pt x="4962" y="1878"/>
                  </a:cubicBezTo>
                  <a:cubicBezTo>
                    <a:pt x="4749" y="1878"/>
                    <a:pt x="4524" y="1762"/>
                    <a:pt x="4320" y="1685"/>
                  </a:cubicBezTo>
                  <a:cubicBezTo>
                    <a:pt x="3907" y="1504"/>
                    <a:pt x="3452" y="1415"/>
                    <a:pt x="2997" y="1415"/>
                  </a:cubicBezTo>
                  <a:cubicBezTo>
                    <a:pt x="2630" y="1415"/>
                    <a:pt x="2263" y="1473"/>
                    <a:pt x="1916" y="1588"/>
                  </a:cubicBezTo>
                  <a:cubicBezTo>
                    <a:pt x="1701" y="1642"/>
                    <a:pt x="1396" y="1807"/>
                    <a:pt x="1150" y="1807"/>
                  </a:cubicBezTo>
                  <a:cubicBezTo>
                    <a:pt x="1099" y="1807"/>
                    <a:pt x="1051" y="1800"/>
                    <a:pt x="1006" y="1783"/>
                  </a:cubicBezTo>
                  <a:cubicBezTo>
                    <a:pt x="780" y="1653"/>
                    <a:pt x="616" y="1360"/>
                    <a:pt x="585" y="1100"/>
                  </a:cubicBezTo>
                  <a:cubicBezTo>
                    <a:pt x="551" y="840"/>
                    <a:pt x="520" y="614"/>
                    <a:pt x="487" y="224"/>
                  </a:cubicBezTo>
                  <a:cubicBezTo>
                    <a:pt x="389" y="239"/>
                    <a:pt x="316" y="239"/>
                    <a:pt x="247" y="239"/>
                  </a:cubicBezTo>
                  <a:cubicBezTo>
                    <a:pt x="179" y="239"/>
                    <a:pt x="114" y="239"/>
                    <a:pt x="32" y="255"/>
                  </a:cubicBezTo>
                  <a:cubicBezTo>
                    <a:pt x="0" y="1718"/>
                    <a:pt x="585" y="3213"/>
                    <a:pt x="1690" y="4188"/>
                  </a:cubicBezTo>
                  <a:cubicBezTo>
                    <a:pt x="2015" y="4512"/>
                    <a:pt x="2501" y="4642"/>
                    <a:pt x="3021" y="4674"/>
                  </a:cubicBezTo>
                  <a:cubicBezTo>
                    <a:pt x="3060" y="4677"/>
                    <a:pt x="3108" y="4678"/>
                    <a:pt x="3164" y="4678"/>
                  </a:cubicBezTo>
                  <a:cubicBezTo>
                    <a:pt x="3746" y="4678"/>
                    <a:pt x="5131" y="4465"/>
                    <a:pt x="5784" y="2953"/>
                  </a:cubicBezTo>
                  <a:cubicBezTo>
                    <a:pt x="6109" y="2173"/>
                    <a:pt x="6400" y="1069"/>
                    <a:pt x="6368" y="224"/>
                  </a:cubicBezTo>
                  <a:cubicBezTo>
                    <a:pt x="6349" y="75"/>
                    <a:pt x="6256" y="0"/>
                    <a:pt x="6124"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3768100" y="1317075"/>
              <a:ext cx="27350" cy="9200"/>
            </a:xfrm>
            <a:custGeom>
              <a:rect b="b" l="l" r="r" t="t"/>
              <a:pathLst>
                <a:path extrusionOk="0" h="368" w="1094">
                  <a:moveTo>
                    <a:pt x="1009" y="1"/>
                  </a:moveTo>
                  <a:cubicBezTo>
                    <a:pt x="999" y="1"/>
                    <a:pt x="987" y="3"/>
                    <a:pt x="976" y="9"/>
                  </a:cubicBezTo>
                  <a:cubicBezTo>
                    <a:pt x="879" y="43"/>
                    <a:pt x="716" y="74"/>
                    <a:pt x="554" y="74"/>
                  </a:cubicBezTo>
                  <a:cubicBezTo>
                    <a:pt x="360" y="74"/>
                    <a:pt x="230" y="43"/>
                    <a:pt x="100" y="9"/>
                  </a:cubicBezTo>
                  <a:cubicBezTo>
                    <a:pt x="35" y="9"/>
                    <a:pt x="1" y="74"/>
                    <a:pt x="35" y="108"/>
                  </a:cubicBezTo>
                  <a:cubicBezTo>
                    <a:pt x="131" y="204"/>
                    <a:pt x="261" y="303"/>
                    <a:pt x="391" y="334"/>
                  </a:cubicBezTo>
                  <a:cubicBezTo>
                    <a:pt x="456" y="367"/>
                    <a:pt x="489" y="367"/>
                    <a:pt x="554" y="367"/>
                  </a:cubicBezTo>
                  <a:cubicBezTo>
                    <a:pt x="619" y="367"/>
                    <a:pt x="651" y="367"/>
                    <a:pt x="716" y="334"/>
                  </a:cubicBezTo>
                  <a:cubicBezTo>
                    <a:pt x="846" y="303"/>
                    <a:pt x="944" y="204"/>
                    <a:pt x="1041" y="108"/>
                  </a:cubicBezTo>
                  <a:cubicBezTo>
                    <a:pt x="1094" y="54"/>
                    <a:pt x="1060" y="1"/>
                    <a:pt x="1009"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3752700" y="1353875"/>
              <a:ext cx="56050" cy="18675"/>
            </a:xfrm>
            <a:custGeom>
              <a:rect b="b" l="l" r="r" t="t"/>
              <a:pathLst>
                <a:path extrusionOk="0" h="747" w="2242">
                  <a:moveTo>
                    <a:pt x="2046" y="0"/>
                  </a:moveTo>
                  <a:lnTo>
                    <a:pt x="227" y="31"/>
                  </a:lnTo>
                  <a:cubicBezTo>
                    <a:pt x="66" y="31"/>
                    <a:pt x="1" y="130"/>
                    <a:pt x="97" y="260"/>
                  </a:cubicBezTo>
                  <a:cubicBezTo>
                    <a:pt x="357" y="551"/>
                    <a:pt x="716" y="746"/>
                    <a:pt x="1137" y="746"/>
                  </a:cubicBezTo>
                  <a:cubicBezTo>
                    <a:pt x="1560" y="746"/>
                    <a:pt x="1916" y="520"/>
                    <a:pt x="2145" y="226"/>
                  </a:cubicBezTo>
                  <a:cubicBezTo>
                    <a:pt x="2241" y="96"/>
                    <a:pt x="2210" y="0"/>
                    <a:pt x="20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3809575" y="1278300"/>
              <a:ext cx="10550" cy="16275"/>
            </a:xfrm>
            <a:custGeom>
              <a:rect b="b" l="l" r="r" t="t"/>
              <a:pathLst>
                <a:path extrusionOk="0" h="651" w="422">
                  <a:moveTo>
                    <a:pt x="195" y="0"/>
                  </a:moveTo>
                  <a:cubicBezTo>
                    <a:pt x="96" y="0"/>
                    <a:pt x="0" y="164"/>
                    <a:pt x="0" y="325"/>
                  </a:cubicBezTo>
                  <a:cubicBezTo>
                    <a:pt x="0" y="489"/>
                    <a:pt x="96" y="650"/>
                    <a:pt x="226" y="650"/>
                  </a:cubicBezTo>
                  <a:cubicBezTo>
                    <a:pt x="325" y="650"/>
                    <a:pt x="421" y="489"/>
                    <a:pt x="421" y="325"/>
                  </a:cubicBezTo>
                  <a:cubicBezTo>
                    <a:pt x="421" y="130"/>
                    <a:pt x="325" y="0"/>
                    <a:pt x="19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3742125" y="1278300"/>
              <a:ext cx="10600" cy="16275"/>
            </a:xfrm>
            <a:custGeom>
              <a:rect b="b" l="l" r="r" t="t"/>
              <a:pathLst>
                <a:path extrusionOk="0" h="651" w="424">
                  <a:moveTo>
                    <a:pt x="195" y="0"/>
                  </a:moveTo>
                  <a:cubicBezTo>
                    <a:pt x="65" y="0"/>
                    <a:pt x="0" y="164"/>
                    <a:pt x="0" y="325"/>
                  </a:cubicBezTo>
                  <a:cubicBezTo>
                    <a:pt x="0" y="489"/>
                    <a:pt x="99" y="650"/>
                    <a:pt x="229" y="650"/>
                  </a:cubicBezTo>
                  <a:cubicBezTo>
                    <a:pt x="325" y="650"/>
                    <a:pt x="424" y="489"/>
                    <a:pt x="424" y="325"/>
                  </a:cubicBezTo>
                  <a:cubicBezTo>
                    <a:pt x="424" y="130"/>
                    <a:pt x="325" y="0"/>
                    <a:pt x="19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3800600" y="1260100"/>
              <a:ext cx="34125" cy="14550"/>
            </a:xfrm>
            <a:custGeom>
              <a:rect b="b" l="l" r="r" t="t"/>
              <a:pathLst>
                <a:path extrusionOk="0" h="582" w="1365">
                  <a:moveTo>
                    <a:pt x="636" y="1"/>
                  </a:moveTo>
                  <a:cubicBezTo>
                    <a:pt x="544" y="1"/>
                    <a:pt x="451" y="23"/>
                    <a:pt x="359" y="47"/>
                  </a:cubicBezTo>
                  <a:cubicBezTo>
                    <a:pt x="229" y="79"/>
                    <a:pt x="99" y="144"/>
                    <a:pt x="0" y="273"/>
                  </a:cubicBezTo>
                  <a:cubicBezTo>
                    <a:pt x="0" y="273"/>
                    <a:pt x="0" y="307"/>
                    <a:pt x="34" y="338"/>
                  </a:cubicBezTo>
                  <a:lnTo>
                    <a:pt x="65" y="338"/>
                  </a:lnTo>
                  <a:cubicBezTo>
                    <a:pt x="195" y="307"/>
                    <a:pt x="294" y="307"/>
                    <a:pt x="390" y="307"/>
                  </a:cubicBezTo>
                  <a:lnTo>
                    <a:pt x="715" y="307"/>
                  </a:lnTo>
                  <a:lnTo>
                    <a:pt x="1009" y="403"/>
                  </a:lnTo>
                  <a:cubicBezTo>
                    <a:pt x="1105" y="468"/>
                    <a:pt x="1170" y="502"/>
                    <a:pt x="1300" y="567"/>
                  </a:cubicBezTo>
                  <a:cubicBezTo>
                    <a:pt x="1300" y="578"/>
                    <a:pt x="1304" y="581"/>
                    <a:pt x="1310" y="581"/>
                  </a:cubicBezTo>
                  <a:cubicBezTo>
                    <a:pt x="1322" y="581"/>
                    <a:pt x="1344" y="567"/>
                    <a:pt x="1365" y="567"/>
                  </a:cubicBezTo>
                  <a:lnTo>
                    <a:pt x="1365" y="502"/>
                  </a:lnTo>
                  <a:cubicBezTo>
                    <a:pt x="1334" y="372"/>
                    <a:pt x="1235" y="273"/>
                    <a:pt x="1139" y="177"/>
                  </a:cubicBezTo>
                  <a:cubicBezTo>
                    <a:pt x="1040" y="112"/>
                    <a:pt x="910" y="47"/>
                    <a:pt x="749" y="14"/>
                  </a:cubicBezTo>
                  <a:cubicBezTo>
                    <a:pt x="711" y="4"/>
                    <a:pt x="674" y="1"/>
                    <a:pt x="63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3728350" y="1261475"/>
              <a:ext cx="34125" cy="15225"/>
            </a:xfrm>
            <a:custGeom>
              <a:rect b="b" l="l" r="r" t="t"/>
              <a:pathLst>
                <a:path extrusionOk="0" h="609" w="1365">
                  <a:moveTo>
                    <a:pt x="811" y="0"/>
                  </a:moveTo>
                  <a:cubicBezTo>
                    <a:pt x="746" y="0"/>
                    <a:pt x="681" y="8"/>
                    <a:pt x="616" y="24"/>
                  </a:cubicBezTo>
                  <a:cubicBezTo>
                    <a:pt x="455" y="57"/>
                    <a:pt x="325" y="122"/>
                    <a:pt x="226" y="218"/>
                  </a:cubicBezTo>
                  <a:cubicBezTo>
                    <a:pt x="130" y="283"/>
                    <a:pt x="31" y="413"/>
                    <a:pt x="0" y="543"/>
                  </a:cubicBezTo>
                  <a:cubicBezTo>
                    <a:pt x="0" y="543"/>
                    <a:pt x="0" y="577"/>
                    <a:pt x="31" y="577"/>
                  </a:cubicBezTo>
                  <a:cubicBezTo>
                    <a:pt x="31" y="608"/>
                    <a:pt x="65" y="608"/>
                    <a:pt x="96" y="608"/>
                  </a:cubicBezTo>
                  <a:cubicBezTo>
                    <a:pt x="195" y="512"/>
                    <a:pt x="291" y="478"/>
                    <a:pt x="390" y="413"/>
                  </a:cubicBezTo>
                  <a:lnTo>
                    <a:pt x="681" y="317"/>
                  </a:lnTo>
                  <a:cubicBezTo>
                    <a:pt x="780" y="283"/>
                    <a:pt x="876" y="283"/>
                    <a:pt x="975" y="283"/>
                  </a:cubicBezTo>
                  <a:cubicBezTo>
                    <a:pt x="1071" y="283"/>
                    <a:pt x="1201" y="283"/>
                    <a:pt x="1300" y="317"/>
                  </a:cubicBezTo>
                  <a:lnTo>
                    <a:pt x="1365" y="317"/>
                  </a:lnTo>
                  <a:lnTo>
                    <a:pt x="1365" y="252"/>
                  </a:lnTo>
                  <a:cubicBezTo>
                    <a:pt x="1266" y="122"/>
                    <a:pt x="1136" y="57"/>
                    <a:pt x="1006" y="24"/>
                  </a:cubicBezTo>
                  <a:cubicBezTo>
                    <a:pt x="941" y="8"/>
                    <a:pt x="876" y="0"/>
                    <a:pt x="811"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3830675" y="1309150"/>
              <a:ext cx="5675" cy="3275"/>
            </a:xfrm>
            <a:custGeom>
              <a:rect b="b" l="l" r="r" t="t"/>
              <a:pathLst>
                <a:path extrusionOk="0" h="131" w="227">
                  <a:moveTo>
                    <a:pt x="97" y="1"/>
                  </a:moveTo>
                  <a:cubicBezTo>
                    <a:pt x="32" y="1"/>
                    <a:pt x="1" y="35"/>
                    <a:pt x="1" y="66"/>
                  </a:cubicBezTo>
                  <a:cubicBezTo>
                    <a:pt x="1" y="100"/>
                    <a:pt x="32" y="131"/>
                    <a:pt x="97" y="131"/>
                  </a:cubicBezTo>
                  <a:cubicBezTo>
                    <a:pt x="162" y="131"/>
                    <a:pt x="227" y="100"/>
                    <a:pt x="227" y="66"/>
                  </a:cubicBezTo>
                  <a:cubicBezTo>
                    <a:pt x="227" y="35"/>
                    <a:pt x="162" y="1"/>
                    <a:pt x="97"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3817700" y="1306750"/>
              <a:ext cx="6500" cy="2425"/>
            </a:xfrm>
            <a:custGeom>
              <a:rect b="b" l="l" r="r" t="t"/>
              <a:pathLst>
                <a:path extrusionOk="0" h="97" w="260">
                  <a:moveTo>
                    <a:pt x="130" y="1"/>
                  </a:moveTo>
                  <a:cubicBezTo>
                    <a:pt x="65" y="1"/>
                    <a:pt x="0" y="1"/>
                    <a:pt x="0" y="32"/>
                  </a:cubicBezTo>
                  <a:cubicBezTo>
                    <a:pt x="0" y="66"/>
                    <a:pt x="65" y="97"/>
                    <a:pt x="130" y="97"/>
                  </a:cubicBezTo>
                  <a:cubicBezTo>
                    <a:pt x="195" y="97"/>
                    <a:pt x="260" y="66"/>
                    <a:pt x="260" y="32"/>
                  </a:cubicBezTo>
                  <a:cubicBezTo>
                    <a:pt x="260" y="1"/>
                    <a:pt x="195" y="1"/>
                    <a:pt x="13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3819300" y="1317275"/>
              <a:ext cx="6525" cy="2825"/>
            </a:xfrm>
            <a:custGeom>
              <a:rect b="b" l="l" r="r" t="t"/>
              <a:pathLst>
                <a:path extrusionOk="0" h="113" w="261">
                  <a:moveTo>
                    <a:pt x="131" y="1"/>
                  </a:moveTo>
                  <a:cubicBezTo>
                    <a:pt x="66" y="1"/>
                    <a:pt x="1" y="35"/>
                    <a:pt x="1" y="66"/>
                  </a:cubicBezTo>
                  <a:cubicBezTo>
                    <a:pt x="23" y="90"/>
                    <a:pt x="47" y="112"/>
                    <a:pt x="82" y="112"/>
                  </a:cubicBezTo>
                  <a:cubicBezTo>
                    <a:pt x="96" y="112"/>
                    <a:pt x="112" y="109"/>
                    <a:pt x="131" y="100"/>
                  </a:cubicBezTo>
                  <a:cubicBezTo>
                    <a:pt x="196" y="100"/>
                    <a:pt x="261" y="100"/>
                    <a:pt x="261" y="66"/>
                  </a:cubicBezTo>
                  <a:cubicBezTo>
                    <a:pt x="261" y="35"/>
                    <a:pt x="196" y="1"/>
                    <a:pt x="13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3740500" y="1311275"/>
              <a:ext cx="6525" cy="2775"/>
            </a:xfrm>
            <a:custGeom>
              <a:rect b="b" l="l" r="r" t="t"/>
              <a:pathLst>
                <a:path extrusionOk="0" h="111" w="261">
                  <a:moveTo>
                    <a:pt x="186" y="1"/>
                  </a:moveTo>
                  <a:cubicBezTo>
                    <a:pt x="169" y="1"/>
                    <a:pt x="149" y="5"/>
                    <a:pt x="130" y="15"/>
                  </a:cubicBezTo>
                  <a:cubicBezTo>
                    <a:pt x="65" y="15"/>
                    <a:pt x="0" y="15"/>
                    <a:pt x="0" y="46"/>
                  </a:cubicBezTo>
                  <a:cubicBezTo>
                    <a:pt x="0" y="80"/>
                    <a:pt x="65" y="111"/>
                    <a:pt x="130" y="111"/>
                  </a:cubicBezTo>
                  <a:cubicBezTo>
                    <a:pt x="195" y="111"/>
                    <a:pt x="260" y="80"/>
                    <a:pt x="260" y="46"/>
                  </a:cubicBezTo>
                  <a:cubicBezTo>
                    <a:pt x="260" y="24"/>
                    <a:pt x="228" y="1"/>
                    <a:pt x="186"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3728350" y="1308375"/>
              <a:ext cx="5675" cy="2425"/>
            </a:xfrm>
            <a:custGeom>
              <a:rect b="b" l="l" r="r" t="t"/>
              <a:pathLst>
                <a:path extrusionOk="0" h="97" w="227">
                  <a:moveTo>
                    <a:pt x="130" y="1"/>
                  </a:moveTo>
                  <a:cubicBezTo>
                    <a:pt x="65" y="1"/>
                    <a:pt x="0" y="32"/>
                    <a:pt x="0" y="32"/>
                  </a:cubicBezTo>
                  <a:cubicBezTo>
                    <a:pt x="0" y="66"/>
                    <a:pt x="65" y="97"/>
                    <a:pt x="130" y="97"/>
                  </a:cubicBezTo>
                  <a:cubicBezTo>
                    <a:pt x="195" y="97"/>
                    <a:pt x="226" y="66"/>
                    <a:pt x="226" y="32"/>
                  </a:cubicBezTo>
                  <a:cubicBezTo>
                    <a:pt x="226" y="1"/>
                    <a:pt x="195" y="1"/>
                    <a:pt x="13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3729975" y="1318900"/>
              <a:ext cx="5675" cy="3275"/>
            </a:xfrm>
            <a:custGeom>
              <a:rect b="b" l="l" r="r" t="t"/>
              <a:pathLst>
                <a:path extrusionOk="0" h="131" w="227">
                  <a:moveTo>
                    <a:pt x="130" y="1"/>
                  </a:moveTo>
                  <a:cubicBezTo>
                    <a:pt x="65" y="1"/>
                    <a:pt x="0" y="35"/>
                    <a:pt x="0" y="66"/>
                  </a:cubicBezTo>
                  <a:cubicBezTo>
                    <a:pt x="0" y="100"/>
                    <a:pt x="65" y="131"/>
                    <a:pt x="130" y="131"/>
                  </a:cubicBezTo>
                  <a:cubicBezTo>
                    <a:pt x="195" y="131"/>
                    <a:pt x="226" y="100"/>
                    <a:pt x="226" y="66"/>
                  </a:cubicBezTo>
                  <a:cubicBezTo>
                    <a:pt x="226" y="35"/>
                    <a:pt x="195" y="1"/>
                    <a:pt x="13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3833925" y="1414750"/>
              <a:ext cx="216100" cy="931750"/>
            </a:xfrm>
            <a:custGeom>
              <a:rect b="b" l="l" r="r" t="t"/>
              <a:pathLst>
                <a:path extrusionOk="0" h="37270" w="8644">
                  <a:moveTo>
                    <a:pt x="1208" y="0"/>
                  </a:moveTo>
                  <a:cubicBezTo>
                    <a:pt x="1204" y="0"/>
                    <a:pt x="1202" y="1"/>
                    <a:pt x="1202" y="1"/>
                  </a:cubicBezTo>
                  <a:cubicBezTo>
                    <a:pt x="1202" y="1"/>
                    <a:pt x="1495" y="2244"/>
                    <a:pt x="1332" y="4289"/>
                  </a:cubicBezTo>
                  <a:cubicBezTo>
                    <a:pt x="1137" y="6337"/>
                    <a:pt x="1" y="8936"/>
                    <a:pt x="1" y="8936"/>
                  </a:cubicBezTo>
                  <a:cubicBezTo>
                    <a:pt x="1" y="8936"/>
                    <a:pt x="196" y="12476"/>
                    <a:pt x="391" y="15011"/>
                  </a:cubicBezTo>
                  <a:cubicBezTo>
                    <a:pt x="456" y="15954"/>
                    <a:pt x="1851" y="37233"/>
                    <a:pt x="1851" y="37233"/>
                  </a:cubicBezTo>
                  <a:cubicBezTo>
                    <a:pt x="2168" y="37258"/>
                    <a:pt x="2495" y="37269"/>
                    <a:pt x="2827" y="37269"/>
                  </a:cubicBezTo>
                  <a:cubicBezTo>
                    <a:pt x="5567" y="37269"/>
                    <a:pt x="8643" y="36519"/>
                    <a:pt x="8643" y="36519"/>
                  </a:cubicBezTo>
                  <a:cubicBezTo>
                    <a:pt x="8643" y="36519"/>
                    <a:pt x="6109" y="23947"/>
                    <a:pt x="5524" y="17839"/>
                  </a:cubicBezTo>
                  <a:cubicBezTo>
                    <a:pt x="5459" y="17155"/>
                    <a:pt x="5425" y="16409"/>
                    <a:pt x="5394" y="15629"/>
                  </a:cubicBezTo>
                  <a:cubicBezTo>
                    <a:pt x="5199" y="12736"/>
                    <a:pt x="5264" y="9261"/>
                    <a:pt x="4710" y="6563"/>
                  </a:cubicBezTo>
                  <a:cubicBezTo>
                    <a:pt x="4191" y="4193"/>
                    <a:pt x="3996" y="2210"/>
                    <a:pt x="3315" y="1334"/>
                  </a:cubicBezTo>
                  <a:cubicBezTo>
                    <a:pt x="2350" y="29"/>
                    <a:pt x="1298" y="0"/>
                    <a:pt x="1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3563425" y="1418850"/>
              <a:ext cx="216925" cy="924350"/>
            </a:xfrm>
            <a:custGeom>
              <a:rect b="b" l="l" r="r" t="t"/>
              <a:pathLst>
                <a:path extrusionOk="0" h="36974" w="8677">
                  <a:moveTo>
                    <a:pt x="5103" y="0"/>
                  </a:moveTo>
                  <a:cubicBezTo>
                    <a:pt x="5102" y="0"/>
                    <a:pt x="5102" y="1"/>
                    <a:pt x="5101" y="1"/>
                  </a:cubicBezTo>
                  <a:lnTo>
                    <a:pt x="5101" y="1"/>
                  </a:lnTo>
                  <a:lnTo>
                    <a:pt x="5103" y="0"/>
                  </a:lnTo>
                  <a:close/>
                  <a:moveTo>
                    <a:pt x="5101" y="1"/>
                  </a:moveTo>
                  <a:lnTo>
                    <a:pt x="3704" y="616"/>
                  </a:lnTo>
                  <a:cubicBezTo>
                    <a:pt x="2958" y="876"/>
                    <a:pt x="2470" y="1591"/>
                    <a:pt x="2470" y="2371"/>
                  </a:cubicBezTo>
                  <a:cubicBezTo>
                    <a:pt x="2405" y="5880"/>
                    <a:pt x="2210" y="15301"/>
                    <a:pt x="2145" y="16180"/>
                  </a:cubicBezTo>
                  <a:cubicBezTo>
                    <a:pt x="2080" y="16505"/>
                    <a:pt x="2049" y="16796"/>
                    <a:pt x="2049" y="17121"/>
                  </a:cubicBezTo>
                  <a:cubicBezTo>
                    <a:pt x="2015" y="17251"/>
                    <a:pt x="2015" y="17350"/>
                    <a:pt x="1984" y="17480"/>
                  </a:cubicBezTo>
                  <a:cubicBezTo>
                    <a:pt x="1984" y="17641"/>
                    <a:pt x="1950" y="17771"/>
                    <a:pt x="1950" y="17934"/>
                  </a:cubicBezTo>
                  <a:cubicBezTo>
                    <a:pt x="1659" y="21085"/>
                    <a:pt x="619" y="30701"/>
                    <a:pt x="424" y="32326"/>
                  </a:cubicBezTo>
                  <a:cubicBezTo>
                    <a:pt x="325" y="33106"/>
                    <a:pt x="260" y="33885"/>
                    <a:pt x="164" y="34699"/>
                  </a:cubicBezTo>
                  <a:cubicBezTo>
                    <a:pt x="130" y="34925"/>
                    <a:pt x="65" y="35185"/>
                    <a:pt x="0" y="35445"/>
                  </a:cubicBezTo>
                  <a:cubicBezTo>
                    <a:pt x="1594" y="35999"/>
                    <a:pt x="3249" y="36388"/>
                    <a:pt x="4908" y="36648"/>
                  </a:cubicBezTo>
                  <a:cubicBezTo>
                    <a:pt x="5687" y="36778"/>
                    <a:pt x="6467" y="36874"/>
                    <a:pt x="7278" y="36973"/>
                  </a:cubicBezTo>
                  <a:cubicBezTo>
                    <a:pt x="7538" y="32196"/>
                    <a:pt x="8448" y="16375"/>
                    <a:pt x="8482" y="16016"/>
                  </a:cubicBezTo>
                  <a:lnTo>
                    <a:pt x="8482" y="15920"/>
                  </a:lnTo>
                  <a:cubicBezTo>
                    <a:pt x="8513" y="15496"/>
                    <a:pt x="8547" y="15107"/>
                    <a:pt x="8578" y="14685"/>
                  </a:cubicBezTo>
                  <a:cubicBezTo>
                    <a:pt x="8578" y="14101"/>
                    <a:pt x="8612" y="13516"/>
                    <a:pt x="8612" y="12931"/>
                  </a:cubicBezTo>
                  <a:cubicBezTo>
                    <a:pt x="8643" y="12637"/>
                    <a:pt x="8643" y="12346"/>
                    <a:pt x="8643" y="12086"/>
                  </a:cubicBezTo>
                  <a:lnTo>
                    <a:pt x="8643" y="12021"/>
                  </a:lnTo>
                  <a:cubicBezTo>
                    <a:pt x="8676" y="10137"/>
                    <a:pt x="8222" y="8284"/>
                    <a:pt x="7312" y="6628"/>
                  </a:cubicBezTo>
                  <a:cubicBezTo>
                    <a:pt x="6922" y="5945"/>
                    <a:pt x="6532" y="5199"/>
                    <a:pt x="6303" y="4679"/>
                  </a:cubicBezTo>
                  <a:cubicBezTo>
                    <a:pt x="5979" y="3899"/>
                    <a:pt x="5719" y="3119"/>
                    <a:pt x="5524" y="2340"/>
                  </a:cubicBezTo>
                  <a:cubicBezTo>
                    <a:pt x="5459" y="2112"/>
                    <a:pt x="4942" y="78"/>
                    <a:pt x="5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3638150" y="1652775"/>
              <a:ext cx="82875" cy="12175"/>
            </a:xfrm>
            <a:custGeom>
              <a:rect b="b" l="l" r="r" t="t"/>
              <a:pathLst>
                <a:path extrusionOk="0" h="487" w="3315">
                  <a:moveTo>
                    <a:pt x="1" y="0"/>
                  </a:moveTo>
                  <a:lnTo>
                    <a:pt x="1" y="486"/>
                  </a:lnTo>
                  <a:lnTo>
                    <a:pt x="3314" y="486"/>
                  </a:lnTo>
                  <a:lnTo>
                    <a:pt x="3314" y="0"/>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3656875" y="1412350"/>
              <a:ext cx="123475" cy="303800"/>
            </a:xfrm>
            <a:custGeom>
              <a:rect b="b" l="l" r="r" t="t"/>
              <a:pathLst>
                <a:path extrusionOk="0" h="12152" w="4939">
                  <a:moveTo>
                    <a:pt x="1495" y="0"/>
                  </a:moveTo>
                  <a:cubicBezTo>
                    <a:pt x="1494" y="0"/>
                    <a:pt x="0" y="1007"/>
                    <a:pt x="616" y="5620"/>
                  </a:cubicBezTo>
                  <a:lnTo>
                    <a:pt x="1461" y="5783"/>
                  </a:lnTo>
                  <a:lnTo>
                    <a:pt x="1201" y="6334"/>
                  </a:lnTo>
                  <a:cubicBezTo>
                    <a:pt x="1201" y="6334"/>
                    <a:pt x="2794" y="10462"/>
                    <a:pt x="4938" y="12151"/>
                  </a:cubicBezTo>
                  <a:lnTo>
                    <a:pt x="4580" y="9648"/>
                  </a:lnTo>
                  <a:cubicBezTo>
                    <a:pt x="3899" y="8967"/>
                    <a:pt x="3345" y="7538"/>
                    <a:pt x="2630" y="6075"/>
                  </a:cubicBezTo>
                  <a:cubicBezTo>
                    <a:pt x="1430" y="3540"/>
                    <a:pt x="1430" y="1201"/>
                    <a:pt x="1495"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3780325" y="1552850"/>
              <a:ext cx="62525" cy="370375"/>
            </a:xfrm>
            <a:custGeom>
              <a:rect b="b" l="l" r="r" t="t"/>
              <a:pathLst>
                <a:path extrusionOk="0" h="14815" w="2501">
                  <a:moveTo>
                    <a:pt x="684" y="0"/>
                  </a:moveTo>
                  <a:cubicBezTo>
                    <a:pt x="463" y="0"/>
                    <a:pt x="260" y="130"/>
                    <a:pt x="260" y="130"/>
                  </a:cubicBezTo>
                  <a:lnTo>
                    <a:pt x="0" y="9097"/>
                  </a:lnTo>
                  <a:cubicBezTo>
                    <a:pt x="32" y="10560"/>
                    <a:pt x="1560" y="14815"/>
                    <a:pt x="1560" y="14815"/>
                  </a:cubicBezTo>
                  <a:cubicBezTo>
                    <a:pt x="2405" y="13190"/>
                    <a:pt x="2501" y="9261"/>
                    <a:pt x="2501" y="9261"/>
                  </a:cubicBezTo>
                  <a:cubicBezTo>
                    <a:pt x="2306" y="6466"/>
                    <a:pt x="1006" y="130"/>
                    <a:pt x="1006" y="130"/>
                  </a:cubicBezTo>
                  <a:cubicBezTo>
                    <a:pt x="909" y="33"/>
                    <a:pt x="794" y="0"/>
                    <a:pt x="684"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3761600" y="1481350"/>
              <a:ext cx="54500" cy="74750"/>
            </a:xfrm>
            <a:custGeom>
              <a:rect b="b" l="l" r="r" t="t"/>
              <a:pathLst>
                <a:path extrusionOk="0" h="2990" w="2180">
                  <a:moveTo>
                    <a:pt x="976" y="1"/>
                  </a:moveTo>
                  <a:cubicBezTo>
                    <a:pt x="976" y="1"/>
                    <a:pt x="1" y="196"/>
                    <a:pt x="100" y="879"/>
                  </a:cubicBezTo>
                  <a:cubicBezTo>
                    <a:pt x="165" y="1560"/>
                    <a:pt x="1009" y="2990"/>
                    <a:pt x="1009" y="2990"/>
                  </a:cubicBezTo>
                  <a:cubicBezTo>
                    <a:pt x="1139" y="2958"/>
                    <a:pt x="1266" y="2947"/>
                    <a:pt x="1376" y="2947"/>
                  </a:cubicBezTo>
                  <a:cubicBezTo>
                    <a:pt x="1597" y="2947"/>
                    <a:pt x="1755" y="2990"/>
                    <a:pt x="1755" y="2990"/>
                  </a:cubicBezTo>
                  <a:cubicBezTo>
                    <a:pt x="2015" y="2275"/>
                    <a:pt x="2179" y="780"/>
                    <a:pt x="2179" y="780"/>
                  </a:cubicBezTo>
                  <a:lnTo>
                    <a:pt x="2080" y="261"/>
                  </a:lnTo>
                  <a:lnTo>
                    <a:pt x="976"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3712875" y="1392000"/>
              <a:ext cx="73125" cy="123500"/>
            </a:xfrm>
            <a:custGeom>
              <a:rect b="b" l="l" r="r" t="t"/>
              <a:pathLst>
                <a:path extrusionOk="0" h="4940" w="2925">
                  <a:moveTo>
                    <a:pt x="390" y="1"/>
                  </a:moveTo>
                  <a:cubicBezTo>
                    <a:pt x="294" y="100"/>
                    <a:pt x="195" y="261"/>
                    <a:pt x="131" y="456"/>
                  </a:cubicBezTo>
                  <a:cubicBezTo>
                    <a:pt x="34" y="651"/>
                    <a:pt x="1" y="846"/>
                    <a:pt x="1" y="976"/>
                  </a:cubicBezTo>
                  <a:cubicBezTo>
                    <a:pt x="164" y="3640"/>
                    <a:pt x="1950" y="4939"/>
                    <a:pt x="1950" y="4939"/>
                  </a:cubicBezTo>
                  <a:cubicBezTo>
                    <a:pt x="2340" y="4224"/>
                    <a:pt x="2925" y="3575"/>
                    <a:pt x="2925" y="3575"/>
                  </a:cubicBezTo>
                  <a:cubicBezTo>
                    <a:pt x="1950" y="2959"/>
                    <a:pt x="1334" y="2080"/>
                    <a:pt x="944" y="1334"/>
                  </a:cubicBezTo>
                  <a:cubicBezTo>
                    <a:pt x="684" y="846"/>
                    <a:pt x="489" y="391"/>
                    <a:pt x="390"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3785975" y="1389600"/>
              <a:ext cx="63375" cy="125900"/>
            </a:xfrm>
            <a:custGeom>
              <a:rect b="b" l="l" r="r" t="t"/>
              <a:pathLst>
                <a:path extrusionOk="0" h="5036" w="2535">
                  <a:moveTo>
                    <a:pt x="1984" y="1"/>
                  </a:moveTo>
                  <a:cubicBezTo>
                    <a:pt x="1950" y="391"/>
                    <a:pt x="1854" y="910"/>
                    <a:pt x="1659" y="1495"/>
                  </a:cubicBezTo>
                  <a:cubicBezTo>
                    <a:pt x="1399" y="2306"/>
                    <a:pt x="879" y="3216"/>
                    <a:pt x="1" y="3671"/>
                  </a:cubicBezTo>
                  <a:cubicBezTo>
                    <a:pt x="1" y="3671"/>
                    <a:pt x="944" y="3899"/>
                    <a:pt x="1334" y="5035"/>
                  </a:cubicBezTo>
                  <a:cubicBezTo>
                    <a:pt x="1334" y="5035"/>
                    <a:pt x="2535" y="3606"/>
                    <a:pt x="2439" y="1040"/>
                  </a:cubicBezTo>
                  <a:cubicBezTo>
                    <a:pt x="2439" y="910"/>
                    <a:pt x="2405" y="747"/>
                    <a:pt x="2340" y="552"/>
                  </a:cubicBezTo>
                  <a:cubicBezTo>
                    <a:pt x="2244" y="292"/>
                    <a:pt x="2080" y="97"/>
                    <a:pt x="1984"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3771350" y="1426125"/>
              <a:ext cx="301125" cy="416000"/>
            </a:xfrm>
            <a:custGeom>
              <a:rect b="b" l="l" r="r" t="t"/>
              <a:pathLst>
                <a:path extrusionOk="0" h="16640" w="12045">
                  <a:moveTo>
                    <a:pt x="5004" y="34"/>
                  </a:moveTo>
                  <a:cubicBezTo>
                    <a:pt x="5004" y="34"/>
                    <a:pt x="5753" y="1560"/>
                    <a:pt x="6468" y="3639"/>
                  </a:cubicBezTo>
                  <a:cubicBezTo>
                    <a:pt x="6597" y="4029"/>
                    <a:pt x="6694" y="4419"/>
                    <a:pt x="6792" y="4809"/>
                  </a:cubicBezTo>
                  <a:cubicBezTo>
                    <a:pt x="7312" y="7408"/>
                    <a:pt x="7603" y="13225"/>
                    <a:pt x="7603" y="13225"/>
                  </a:cubicBezTo>
                  <a:cubicBezTo>
                    <a:pt x="7603" y="13225"/>
                    <a:pt x="1529" y="12575"/>
                    <a:pt x="651" y="12380"/>
                  </a:cubicBezTo>
                  <a:lnTo>
                    <a:pt x="359" y="13810"/>
                  </a:lnTo>
                  <a:lnTo>
                    <a:pt x="1" y="15595"/>
                  </a:lnTo>
                  <a:cubicBezTo>
                    <a:pt x="1" y="15595"/>
                    <a:pt x="944" y="15725"/>
                    <a:pt x="2179" y="15920"/>
                  </a:cubicBezTo>
                  <a:cubicBezTo>
                    <a:pt x="3510" y="16115"/>
                    <a:pt x="5233" y="16375"/>
                    <a:pt x="6434" y="16539"/>
                  </a:cubicBezTo>
                  <a:cubicBezTo>
                    <a:pt x="7093" y="16613"/>
                    <a:pt x="7715" y="16640"/>
                    <a:pt x="8268" y="16640"/>
                  </a:cubicBezTo>
                  <a:cubicBezTo>
                    <a:pt x="9648" y="16640"/>
                    <a:pt x="10592" y="16474"/>
                    <a:pt x="10592" y="16474"/>
                  </a:cubicBezTo>
                  <a:cubicBezTo>
                    <a:pt x="10592" y="16474"/>
                    <a:pt x="10595" y="16474"/>
                    <a:pt x="10601" y="16474"/>
                  </a:cubicBezTo>
                  <a:cubicBezTo>
                    <a:pt x="10719" y="16474"/>
                    <a:pt x="12044" y="16415"/>
                    <a:pt x="11796" y="13745"/>
                  </a:cubicBezTo>
                  <a:cubicBezTo>
                    <a:pt x="11762" y="13126"/>
                    <a:pt x="9522" y="5394"/>
                    <a:pt x="8643" y="2958"/>
                  </a:cubicBezTo>
                  <a:cubicBezTo>
                    <a:pt x="7603" y="0"/>
                    <a:pt x="5103" y="130"/>
                    <a:pt x="5004" y="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3771350" y="1735625"/>
              <a:ext cx="156825" cy="94225"/>
            </a:xfrm>
            <a:custGeom>
              <a:rect b="b" l="l" r="r" t="t"/>
              <a:pathLst>
                <a:path extrusionOk="0" h="3769" w="6273">
                  <a:moveTo>
                    <a:pt x="651" y="0"/>
                  </a:moveTo>
                  <a:lnTo>
                    <a:pt x="359" y="1430"/>
                  </a:lnTo>
                  <a:lnTo>
                    <a:pt x="1" y="3215"/>
                  </a:lnTo>
                  <a:cubicBezTo>
                    <a:pt x="1" y="3215"/>
                    <a:pt x="944" y="3345"/>
                    <a:pt x="2179" y="3540"/>
                  </a:cubicBezTo>
                  <a:cubicBezTo>
                    <a:pt x="2634" y="3605"/>
                    <a:pt x="3089" y="3670"/>
                    <a:pt x="3575" y="3769"/>
                  </a:cubicBezTo>
                  <a:cubicBezTo>
                    <a:pt x="4063" y="2630"/>
                    <a:pt x="5103" y="1560"/>
                    <a:pt x="5784" y="1040"/>
                  </a:cubicBezTo>
                  <a:cubicBezTo>
                    <a:pt x="5948" y="910"/>
                    <a:pt x="6109" y="811"/>
                    <a:pt x="6273" y="681"/>
                  </a:cubicBezTo>
                  <a:cubicBezTo>
                    <a:pt x="4453" y="486"/>
                    <a:pt x="1269" y="130"/>
                    <a:pt x="651"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3924050" y="1487850"/>
              <a:ext cx="91000" cy="268900"/>
            </a:xfrm>
            <a:custGeom>
              <a:rect b="b" l="l" r="r" t="t"/>
              <a:pathLst>
                <a:path extrusionOk="0" h="10756" w="3640">
                  <a:moveTo>
                    <a:pt x="1" y="1"/>
                  </a:moveTo>
                  <a:cubicBezTo>
                    <a:pt x="1" y="1"/>
                    <a:pt x="586" y="1950"/>
                    <a:pt x="684" y="2340"/>
                  </a:cubicBezTo>
                  <a:cubicBezTo>
                    <a:pt x="1204" y="4939"/>
                    <a:pt x="1495" y="10756"/>
                    <a:pt x="1495" y="10756"/>
                  </a:cubicBezTo>
                  <a:cubicBezTo>
                    <a:pt x="1495" y="10756"/>
                    <a:pt x="2102" y="10683"/>
                    <a:pt x="2737" y="10683"/>
                  </a:cubicBezTo>
                  <a:cubicBezTo>
                    <a:pt x="3055" y="10683"/>
                    <a:pt x="3380" y="10701"/>
                    <a:pt x="3640" y="10756"/>
                  </a:cubicBezTo>
                  <a:lnTo>
                    <a:pt x="2340" y="10106"/>
                  </a:lnTo>
                  <a:cubicBezTo>
                    <a:pt x="2340" y="10106"/>
                    <a:pt x="1594" y="2374"/>
                    <a:pt x="1"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3809575" y="1713725"/>
              <a:ext cx="134850" cy="66550"/>
            </a:xfrm>
            <a:custGeom>
              <a:rect b="b" l="l" r="r" t="t"/>
              <a:pathLst>
                <a:path extrusionOk="0" h="2662" w="5394">
                  <a:moveTo>
                    <a:pt x="2626" y="1"/>
                  </a:moveTo>
                  <a:cubicBezTo>
                    <a:pt x="1792" y="1"/>
                    <a:pt x="608" y="317"/>
                    <a:pt x="161" y="421"/>
                  </a:cubicBezTo>
                  <a:cubicBezTo>
                    <a:pt x="65" y="452"/>
                    <a:pt x="0" y="486"/>
                    <a:pt x="0" y="486"/>
                  </a:cubicBezTo>
                  <a:lnTo>
                    <a:pt x="1136" y="2402"/>
                  </a:lnTo>
                  <a:lnTo>
                    <a:pt x="1300" y="2662"/>
                  </a:lnTo>
                  <a:cubicBezTo>
                    <a:pt x="1300" y="2662"/>
                    <a:pt x="2989" y="2111"/>
                    <a:pt x="3574" y="1916"/>
                  </a:cubicBezTo>
                  <a:cubicBezTo>
                    <a:pt x="4125" y="1752"/>
                    <a:pt x="5100" y="1656"/>
                    <a:pt x="5328" y="1656"/>
                  </a:cubicBezTo>
                  <a:lnTo>
                    <a:pt x="5393" y="1656"/>
                  </a:lnTo>
                  <a:cubicBezTo>
                    <a:pt x="5393" y="1656"/>
                    <a:pt x="5198" y="1461"/>
                    <a:pt x="4939" y="1232"/>
                  </a:cubicBezTo>
                  <a:cubicBezTo>
                    <a:pt x="4484" y="811"/>
                    <a:pt x="3735" y="226"/>
                    <a:pt x="3150" y="63"/>
                  </a:cubicBezTo>
                  <a:cubicBezTo>
                    <a:pt x="3006" y="19"/>
                    <a:pt x="2826" y="1"/>
                    <a:pt x="2626"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3832300" y="1738025"/>
              <a:ext cx="110500" cy="42250"/>
            </a:xfrm>
            <a:custGeom>
              <a:rect b="b" l="l" r="r" t="t"/>
              <a:pathLst>
                <a:path extrusionOk="0" h="1690" w="4420">
                  <a:moveTo>
                    <a:pt x="1" y="0"/>
                  </a:moveTo>
                  <a:lnTo>
                    <a:pt x="227" y="1430"/>
                  </a:lnTo>
                  <a:lnTo>
                    <a:pt x="391" y="1690"/>
                  </a:lnTo>
                  <a:cubicBezTo>
                    <a:pt x="391" y="1690"/>
                    <a:pt x="2080" y="1139"/>
                    <a:pt x="2665" y="944"/>
                  </a:cubicBezTo>
                  <a:cubicBezTo>
                    <a:pt x="3216" y="780"/>
                    <a:pt x="4191" y="684"/>
                    <a:pt x="4419" y="684"/>
                  </a:cubicBezTo>
                  <a:cubicBezTo>
                    <a:pt x="4030" y="554"/>
                    <a:pt x="3411" y="359"/>
                    <a:pt x="3055" y="325"/>
                  </a:cubicBezTo>
                  <a:cubicBezTo>
                    <a:pt x="2935" y="303"/>
                    <a:pt x="2768" y="295"/>
                    <a:pt x="2581" y="295"/>
                  </a:cubicBezTo>
                  <a:cubicBezTo>
                    <a:pt x="1953" y="295"/>
                    <a:pt x="1105" y="390"/>
                    <a:pt x="1105" y="390"/>
                  </a:cubicBezTo>
                  <a:lnTo>
                    <a:pt x="1" y="0"/>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3530450" y="1433475"/>
              <a:ext cx="319750" cy="423200"/>
            </a:xfrm>
            <a:custGeom>
              <a:rect b="b" l="l" r="r" t="t"/>
              <a:pathLst>
                <a:path extrusionOk="0" h="16928" w="12790">
                  <a:moveTo>
                    <a:pt x="5057" y="0"/>
                  </a:moveTo>
                  <a:cubicBezTo>
                    <a:pt x="5057" y="0"/>
                    <a:pt x="2749" y="390"/>
                    <a:pt x="1873" y="1884"/>
                  </a:cubicBezTo>
                  <a:cubicBezTo>
                    <a:pt x="703" y="3930"/>
                    <a:pt x="184" y="14781"/>
                    <a:pt x="184" y="14976"/>
                  </a:cubicBezTo>
                  <a:cubicBezTo>
                    <a:pt x="1" y="16869"/>
                    <a:pt x="934" y="16926"/>
                    <a:pt x="1669" y="16926"/>
                  </a:cubicBezTo>
                  <a:cubicBezTo>
                    <a:pt x="1716" y="16926"/>
                    <a:pt x="1763" y="16926"/>
                    <a:pt x="1808" y="16926"/>
                  </a:cubicBezTo>
                  <a:cubicBezTo>
                    <a:pt x="1824" y="16927"/>
                    <a:pt x="1844" y="16927"/>
                    <a:pt x="1869" y="16927"/>
                  </a:cubicBezTo>
                  <a:cubicBezTo>
                    <a:pt x="2596" y="16927"/>
                    <a:pt x="7038" y="16447"/>
                    <a:pt x="8987" y="15725"/>
                  </a:cubicBezTo>
                  <a:cubicBezTo>
                    <a:pt x="9897" y="15400"/>
                    <a:pt x="11165" y="15010"/>
                    <a:pt x="12660" y="14425"/>
                  </a:cubicBezTo>
                  <a:cubicBezTo>
                    <a:pt x="12691" y="14100"/>
                    <a:pt x="12790" y="13321"/>
                    <a:pt x="12400" y="12442"/>
                  </a:cubicBezTo>
                  <a:cubicBezTo>
                    <a:pt x="12106" y="11761"/>
                    <a:pt x="11685" y="11338"/>
                    <a:pt x="11425" y="11143"/>
                  </a:cubicBezTo>
                  <a:cubicBezTo>
                    <a:pt x="11425" y="11143"/>
                    <a:pt x="6193" y="12411"/>
                    <a:pt x="4017" y="12411"/>
                  </a:cubicBezTo>
                  <a:cubicBezTo>
                    <a:pt x="4017" y="12411"/>
                    <a:pt x="4147" y="6399"/>
                    <a:pt x="4212" y="5133"/>
                  </a:cubicBezTo>
                  <a:cubicBezTo>
                    <a:pt x="4179" y="3314"/>
                    <a:pt x="4407" y="876"/>
                    <a:pt x="50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3840425" y="1744525"/>
              <a:ext cx="7300" cy="33350"/>
            </a:xfrm>
            <a:custGeom>
              <a:rect b="b" l="l" r="r" t="t"/>
              <a:pathLst>
                <a:path extrusionOk="0" h="1334" w="292">
                  <a:moveTo>
                    <a:pt x="1" y="0"/>
                  </a:moveTo>
                  <a:lnTo>
                    <a:pt x="1" y="1334"/>
                  </a:lnTo>
                  <a:lnTo>
                    <a:pt x="292" y="1334"/>
                  </a:lnTo>
                  <a:lnTo>
                    <a:pt x="292" y="0"/>
                  </a:lnTo>
                  <a:close/>
                </a:path>
              </a:pathLst>
            </a:custGeom>
            <a:solidFill>
              <a:srgbClr val="EFC2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3754325" y="1826575"/>
              <a:ext cx="800" cy="825"/>
            </a:xfrm>
            <a:custGeom>
              <a:rect b="b" l="l" r="r" t="t"/>
              <a:pathLst>
                <a:path extrusionOk="0" h="33" w="32">
                  <a:moveTo>
                    <a:pt x="1" y="32"/>
                  </a:moveTo>
                  <a:lnTo>
                    <a:pt x="1" y="32"/>
                  </a:lnTo>
                  <a:lnTo>
                    <a:pt x="1" y="32"/>
                  </a:lnTo>
                  <a:close/>
                  <a:moveTo>
                    <a:pt x="32" y="32"/>
                  </a:moveTo>
                  <a:lnTo>
                    <a:pt x="32" y="32"/>
                  </a:lnTo>
                  <a:lnTo>
                    <a:pt x="32" y="32"/>
                  </a:lnTo>
                  <a:close/>
                  <a:moveTo>
                    <a:pt x="32" y="1"/>
                  </a:moveTo>
                  <a:lnTo>
                    <a:pt x="32" y="1"/>
                  </a:lnTo>
                  <a:close/>
                </a:path>
              </a:pathLst>
            </a:custGeom>
            <a:solidFill>
              <a:srgbClr val="F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3612150" y="1736400"/>
              <a:ext cx="235575" cy="116975"/>
            </a:xfrm>
            <a:custGeom>
              <a:rect b="b" l="l" r="r" t="t"/>
              <a:pathLst>
                <a:path extrusionOk="0" h="4679" w="9423">
                  <a:moveTo>
                    <a:pt x="8968" y="0"/>
                  </a:moveTo>
                  <a:cubicBezTo>
                    <a:pt x="8937" y="195"/>
                    <a:pt x="8903" y="359"/>
                    <a:pt x="8872" y="520"/>
                  </a:cubicBezTo>
                  <a:cubicBezTo>
                    <a:pt x="8578" y="1495"/>
                    <a:pt x="7702" y="2145"/>
                    <a:pt x="6857" y="2599"/>
                  </a:cubicBezTo>
                  <a:cubicBezTo>
                    <a:pt x="5883" y="3119"/>
                    <a:pt x="4809" y="3413"/>
                    <a:pt x="3738" y="3738"/>
                  </a:cubicBezTo>
                  <a:cubicBezTo>
                    <a:pt x="2504" y="4094"/>
                    <a:pt x="1300" y="4484"/>
                    <a:pt x="1" y="4679"/>
                  </a:cubicBezTo>
                  <a:cubicBezTo>
                    <a:pt x="1690" y="4518"/>
                    <a:pt x="4289" y="4128"/>
                    <a:pt x="5688" y="3639"/>
                  </a:cubicBezTo>
                  <a:lnTo>
                    <a:pt x="5719" y="3639"/>
                  </a:lnTo>
                  <a:lnTo>
                    <a:pt x="5719" y="3608"/>
                  </a:lnTo>
                  <a:cubicBezTo>
                    <a:pt x="6629" y="3283"/>
                    <a:pt x="7897" y="2893"/>
                    <a:pt x="9392" y="2308"/>
                  </a:cubicBezTo>
                  <a:cubicBezTo>
                    <a:pt x="9392" y="2178"/>
                    <a:pt x="9423" y="2015"/>
                    <a:pt x="9423" y="1755"/>
                  </a:cubicBezTo>
                  <a:lnTo>
                    <a:pt x="9423" y="1659"/>
                  </a:lnTo>
                  <a:cubicBezTo>
                    <a:pt x="9423" y="1300"/>
                    <a:pt x="9358" y="814"/>
                    <a:pt x="9132" y="325"/>
                  </a:cubicBezTo>
                  <a:cubicBezTo>
                    <a:pt x="9067" y="195"/>
                    <a:pt x="9033" y="99"/>
                    <a:pt x="8968" y="0"/>
                  </a:cubicBezTo>
                  <a:close/>
                </a:path>
              </a:pathLst>
            </a:custGeom>
            <a:solidFill>
              <a:srgbClr val="F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3673100" y="1404225"/>
              <a:ext cx="117000" cy="311925"/>
            </a:xfrm>
            <a:custGeom>
              <a:rect b="b" l="l" r="r" t="t"/>
              <a:pathLst>
                <a:path extrusionOk="0" h="12477" w="4680">
                  <a:moveTo>
                    <a:pt x="1202" y="0"/>
                  </a:moveTo>
                  <a:lnTo>
                    <a:pt x="976" y="130"/>
                  </a:lnTo>
                  <a:cubicBezTo>
                    <a:pt x="456" y="551"/>
                    <a:pt x="131" y="1170"/>
                    <a:pt x="97" y="1820"/>
                  </a:cubicBezTo>
                  <a:cubicBezTo>
                    <a:pt x="32" y="2826"/>
                    <a:pt x="1" y="4354"/>
                    <a:pt x="261" y="5654"/>
                  </a:cubicBezTo>
                  <a:lnTo>
                    <a:pt x="1332" y="5750"/>
                  </a:lnTo>
                  <a:lnTo>
                    <a:pt x="1007" y="6498"/>
                  </a:lnTo>
                  <a:cubicBezTo>
                    <a:pt x="1007" y="6498"/>
                    <a:pt x="2210" y="10103"/>
                    <a:pt x="4289" y="12476"/>
                  </a:cubicBezTo>
                  <a:cubicBezTo>
                    <a:pt x="4289" y="12476"/>
                    <a:pt x="4679" y="10657"/>
                    <a:pt x="3965" y="9324"/>
                  </a:cubicBezTo>
                  <a:cubicBezTo>
                    <a:pt x="3281" y="8024"/>
                    <a:pt x="1041" y="2826"/>
                    <a:pt x="1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3835550" y="1418850"/>
              <a:ext cx="80400" cy="297300"/>
            </a:xfrm>
            <a:custGeom>
              <a:rect b="b" l="l" r="r" t="t"/>
              <a:pathLst>
                <a:path extrusionOk="0" h="11892" w="3216">
                  <a:moveTo>
                    <a:pt x="1332" y="0"/>
                  </a:moveTo>
                  <a:lnTo>
                    <a:pt x="1332" y="0"/>
                  </a:lnTo>
                  <a:cubicBezTo>
                    <a:pt x="1656" y="1170"/>
                    <a:pt x="2046" y="3475"/>
                    <a:pt x="1300" y="5945"/>
                  </a:cubicBezTo>
                  <a:cubicBezTo>
                    <a:pt x="846" y="7374"/>
                    <a:pt x="552" y="8772"/>
                    <a:pt x="1" y="9453"/>
                  </a:cubicBezTo>
                  <a:lnTo>
                    <a:pt x="97" y="11891"/>
                  </a:lnTo>
                  <a:cubicBezTo>
                    <a:pt x="1916" y="10267"/>
                    <a:pt x="2795" y="6204"/>
                    <a:pt x="2795" y="6204"/>
                  </a:cubicBezTo>
                  <a:lnTo>
                    <a:pt x="2405" y="5685"/>
                  </a:lnTo>
                  <a:lnTo>
                    <a:pt x="3216" y="5523"/>
                  </a:lnTo>
                  <a:cubicBezTo>
                    <a:pt x="3021" y="1006"/>
                    <a:pt x="1332" y="0"/>
                    <a:pt x="1332"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3820100" y="1410725"/>
              <a:ext cx="88575" cy="305425"/>
            </a:xfrm>
            <a:custGeom>
              <a:rect b="b" l="l" r="r" t="t"/>
              <a:pathLst>
                <a:path extrusionOk="0" h="12217" w="3543">
                  <a:moveTo>
                    <a:pt x="1560" y="0"/>
                  </a:moveTo>
                  <a:lnTo>
                    <a:pt x="1560" y="0"/>
                  </a:lnTo>
                  <a:cubicBezTo>
                    <a:pt x="2243" y="2794"/>
                    <a:pt x="910" y="7863"/>
                    <a:pt x="455" y="9129"/>
                  </a:cubicBezTo>
                  <a:cubicBezTo>
                    <a:pt x="0" y="10428"/>
                    <a:pt x="715" y="12216"/>
                    <a:pt x="715" y="12216"/>
                  </a:cubicBezTo>
                  <a:cubicBezTo>
                    <a:pt x="2339" y="9908"/>
                    <a:pt x="2924" y="6368"/>
                    <a:pt x="2924" y="6368"/>
                  </a:cubicBezTo>
                  <a:lnTo>
                    <a:pt x="2469" y="5654"/>
                  </a:lnTo>
                  <a:lnTo>
                    <a:pt x="3509" y="5555"/>
                  </a:lnTo>
                  <a:cubicBezTo>
                    <a:pt x="3543" y="4289"/>
                    <a:pt x="3249" y="2794"/>
                    <a:pt x="2989" y="1786"/>
                  </a:cubicBezTo>
                  <a:cubicBezTo>
                    <a:pt x="2828" y="1136"/>
                    <a:pt x="2404" y="551"/>
                    <a:pt x="1788" y="162"/>
                  </a:cubicBezTo>
                  <a:lnTo>
                    <a:pt x="15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3586175" y="1485450"/>
              <a:ext cx="55250" cy="267225"/>
            </a:xfrm>
            <a:custGeom>
              <a:rect b="b" l="l" r="r" t="t"/>
              <a:pathLst>
                <a:path extrusionOk="0" h="10689" w="2210">
                  <a:moveTo>
                    <a:pt x="2209" y="0"/>
                  </a:moveTo>
                  <a:lnTo>
                    <a:pt x="944" y="8188"/>
                  </a:lnTo>
                  <a:lnTo>
                    <a:pt x="780" y="8188"/>
                  </a:lnTo>
                  <a:cubicBezTo>
                    <a:pt x="489" y="8253"/>
                    <a:pt x="130" y="8513"/>
                    <a:pt x="359" y="8934"/>
                  </a:cubicBezTo>
                  <a:cubicBezTo>
                    <a:pt x="359" y="8934"/>
                    <a:pt x="0" y="9097"/>
                    <a:pt x="34" y="9843"/>
                  </a:cubicBezTo>
                  <a:cubicBezTo>
                    <a:pt x="34" y="10558"/>
                    <a:pt x="554" y="10688"/>
                    <a:pt x="554" y="10688"/>
                  </a:cubicBezTo>
                  <a:lnTo>
                    <a:pt x="1690" y="10233"/>
                  </a:lnTo>
                  <a:lnTo>
                    <a:pt x="2209" y="0"/>
                  </a:ln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3600775" y="1696450"/>
              <a:ext cx="106475" cy="52975"/>
            </a:xfrm>
            <a:custGeom>
              <a:rect b="b" l="l" r="r" t="t"/>
              <a:pathLst>
                <a:path extrusionOk="0" h="2119" w="4259">
                  <a:moveTo>
                    <a:pt x="423" y="0"/>
                  </a:moveTo>
                  <a:cubicBezTo>
                    <a:pt x="327" y="0"/>
                    <a:pt x="273" y="8"/>
                    <a:pt x="230" y="8"/>
                  </a:cubicBezTo>
                  <a:cubicBezTo>
                    <a:pt x="100" y="73"/>
                    <a:pt x="66" y="203"/>
                    <a:pt x="100" y="333"/>
                  </a:cubicBezTo>
                  <a:cubicBezTo>
                    <a:pt x="131" y="493"/>
                    <a:pt x="260" y="558"/>
                    <a:pt x="389" y="656"/>
                  </a:cubicBezTo>
                  <a:lnTo>
                    <a:pt x="389" y="656"/>
                  </a:lnTo>
                  <a:cubicBezTo>
                    <a:pt x="388" y="655"/>
                    <a:pt x="386" y="655"/>
                    <a:pt x="385" y="655"/>
                  </a:cubicBezTo>
                  <a:cubicBezTo>
                    <a:pt x="332" y="655"/>
                    <a:pt x="64" y="970"/>
                    <a:pt x="35" y="1403"/>
                  </a:cubicBezTo>
                  <a:cubicBezTo>
                    <a:pt x="1" y="1697"/>
                    <a:pt x="131" y="2087"/>
                    <a:pt x="295" y="2118"/>
                  </a:cubicBezTo>
                  <a:cubicBezTo>
                    <a:pt x="360" y="2118"/>
                    <a:pt x="391" y="2087"/>
                    <a:pt x="425" y="2087"/>
                  </a:cubicBezTo>
                  <a:cubicBezTo>
                    <a:pt x="620" y="2022"/>
                    <a:pt x="1009" y="1923"/>
                    <a:pt x="1724" y="1892"/>
                  </a:cubicBezTo>
                  <a:cubicBezTo>
                    <a:pt x="2080" y="1892"/>
                    <a:pt x="4193" y="1567"/>
                    <a:pt x="4258" y="1533"/>
                  </a:cubicBezTo>
                  <a:cubicBezTo>
                    <a:pt x="3999" y="1338"/>
                    <a:pt x="2925" y="463"/>
                    <a:pt x="1755" y="203"/>
                  </a:cubicBezTo>
                  <a:cubicBezTo>
                    <a:pt x="976" y="29"/>
                    <a:pt x="615" y="0"/>
                    <a:pt x="423"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3605650" y="1841975"/>
              <a:ext cx="373675" cy="89375"/>
            </a:xfrm>
            <a:custGeom>
              <a:rect b="b" l="l" r="r" t="t"/>
              <a:pathLst>
                <a:path extrusionOk="0" h="3575" w="14947">
                  <a:moveTo>
                    <a:pt x="14590" y="1"/>
                  </a:moveTo>
                  <a:cubicBezTo>
                    <a:pt x="14621" y="261"/>
                    <a:pt x="14621" y="521"/>
                    <a:pt x="14655" y="750"/>
                  </a:cubicBezTo>
                  <a:cubicBezTo>
                    <a:pt x="14720" y="1495"/>
                    <a:pt x="14816" y="2340"/>
                    <a:pt x="14946" y="3250"/>
                  </a:cubicBezTo>
                  <a:lnTo>
                    <a:pt x="14655" y="1"/>
                  </a:lnTo>
                  <a:close/>
                  <a:moveTo>
                    <a:pt x="261" y="456"/>
                  </a:moveTo>
                  <a:lnTo>
                    <a:pt x="1" y="3575"/>
                  </a:lnTo>
                  <a:cubicBezTo>
                    <a:pt x="100" y="2535"/>
                    <a:pt x="196" y="1659"/>
                    <a:pt x="261" y="1009"/>
                  </a:cubicBezTo>
                  <a:cubicBezTo>
                    <a:pt x="261" y="846"/>
                    <a:pt x="295" y="716"/>
                    <a:pt x="295" y="555"/>
                  </a:cubicBezTo>
                  <a:cubicBezTo>
                    <a:pt x="326" y="521"/>
                    <a:pt x="326" y="490"/>
                    <a:pt x="326" y="456"/>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3768950" y="1817625"/>
              <a:ext cx="83650" cy="110475"/>
            </a:xfrm>
            <a:custGeom>
              <a:rect b="b" l="l" r="r" t="t"/>
              <a:pathLst>
                <a:path extrusionOk="0" h="4419" w="3346">
                  <a:moveTo>
                    <a:pt x="585" y="0"/>
                  </a:moveTo>
                  <a:cubicBezTo>
                    <a:pt x="552" y="0"/>
                    <a:pt x="455" y="34"/>
                    <a:pt x="261" y="99"/>
                  </a:cubicBezTo>
                  <a:cubicBezTo>
                    <a:pt x="261" y="390"/>
                    <a:pt x="162" y="2080"/>
                    <a:pt x="1" y="4419"/>
                  </a:cubicBezTo>
                  <a:lnTo>
                    <a:pt x="3346" y="4354"/>
                  </a:lnTo>
                  <a:cubicBezTo>
                    <a:pt x="3250" y="2794"/>
                    <a:pt x="3151" y="1430"/>
                    <a:pt x="3086" y="455"/>
                  </a:cubicBezTo>
                  <a:cubicBezTo>
                    <a:pt x="3021" y="424"/>
                    <a:pt x="2925" y="424"/>
                    <a:pt x="2860" y="424"/>
                  </a:cubicBezTo>
                  <a:cubicBezTo>
                    <a:pt x="2730" y="1690"/>
                    <a:pt x="2501" y="3314"/>
                    <a:pt x="2015" y="4224"/>
                  </a:cubicBezTo>
                  <a:cubicBezTo>
                    <a:pt x="2015" y="4224"/>
                    <a:pt x="1170" y="1853"/>
                    <a:pt x="715" y="34"/>
                  </a:cubicBezTo>
                  <a:cubicBezTo>
                    <a:pt x="682" y="34"/>
                    <a:pt x="650" y="0"/>
                    <a:pt x="617" y="0"/>
                  </a:cubicBezTo>
                  <a:close/>
                </a:path>
              </a:pathLst>
            </a:custGeom>
            <a:solidFill>
              <a:srgbClr val="567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3846075" y="1829000"/>
              <a:ext cx="133250" cy="97475"/>
            </a:xfrm>
            <a:custGeom>
              <a:rect b="b" l="l" r="r" t="t"/>
              <a:pathLst>
                <a:path extrusionOk="0" h="3899" w="5330">
                  <a:moveTo>
                    <a:pt x="1" y="0"/>
                  </a:moveTo>
                  <a:lnTo>
                    <a:pt x="1" y="0"/>
                  </a:lnTo>
                  <a:cubicBezTo>
                    <a:pt x="66" y="975"/>
                    <a:pt x="165" y="2339"/>
                    <a:pt x="261" y="3899"/>
                  </a:cubicBezTo>
                  <a:lnTo>
                    <a:pt x="5329" y="3769"/>
                  </a:lnTo>
                  <a:cubicBezTo>
                    <a:pt x="5199" y="2859"/>
                    <a:pt x="5103" y="2014"/>
                    <a:pt x="5038" y="1269"/>
                  </a:cubicBezTo>
                  <a:cubicBezTo>
                    <a:pt x="5004" y="1040"/>
                    <a:pt x="5004" y="780"/>
                    <a:pt x="4973" y="520"/>
                  </a:cubicBezTo>
                  <a:cubicBezTo>
                    <a:pt x="4518" y="520"/>
                    <a:pt x="3998" y="489"/>
                    <a:pt x="3445" y="424"/>
                  </a:cubicBezTo>
                  <a:cubicBezTo>
                    <a:pt x="3219" y="390"/>
                    <a:pt x="2959" y="359"/>
                    <a:pt x="2699" y="325"/>
                  </a:cubicBezTo>
                  <a:cubicBezTo>
                    <a:pt x="1885" y="229"/>
                    <a:pt x="976" y="130"/>
                    <a:pt x="1" y="0"/>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3605650" y="1820100"/>
              <a:ext cx="169825" cy="111250"/>
            </a:xfrm>
            <a:custGeom>
              <a:rect b="b" l="l" r="r" t="t"/>
              <a:pathLst>
                <a:path extrusionOk="0" h="4450" w="6793">
                  <a:moveTo>
                    <a:pt x="6793" y="0"/>
                  </a:moveTo>
                  <a:cubicBezTo>
                    <a:pt x="5883" y="325"/>
                    <a:pt x="3089" y="1235"/>
                    <a:pt x="326" y="1331"/>
                  </a:cubicBezTo>
                  <a:cubicBezTo>
                    <a:pt x="326" y="1365"/>
                    <a:pt x="326" y="1396"/>
                    <a:pt x="295" y="1430"/>
                  </a:cubicBezTo>
                  <a:cubicBezTo>
                    <a:pt x="295" y="1591"/>
                    <a:pt x="261" y="1721"/>
                    <a:pt x="261" y="1884"/>
                  </a:cubicBezTo>
                  <a:cubicBezTo>
                    <a:pt x="196" y="2534"/>
                    <a:pt x="100" y="3410"/>
                    <a:pt x="1" y="4450"/>
                  </a:cubicBezTo>
                  <a:lnTo>
                    <a:pt x="6533" y="4320"/>
                  </a:lnTo>
                  <a:cubicBezTo>
                    <a:pt x="6694" y="1981"/>
                    <a:pt x="6793" y="291"/>
                    <a:pt x="6793" y="0"/>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3786825" y="1818475"/>
              <a:ext cx="53625" cy="104750"/>
            </a:xfrm>
            <a:custGeom>
              <a:rect b="b" l="l" r="r" t="t"/>
              <a:pathLst>
                <a:path extrusionOk="0" h="4190" w="2145">
                  <a:moveTo>
                    <a:pt x="0" y="0"/>
                  </a:moveTo>
                  <a:lnTo>
                    <a:pt x="0" y="0"/>
                  </a:lnTo>
                  <a:cubicBezTo>
                    <a:pt x="455" y="1819"/>
                    <a:pt x="1300" y="4190"/>
                    <a:pt x="1300" y="4190"/>
                  </a:cubicBezTo>
                  <a:cubicBezTo>
                    <a:pt x="1786" y="3280"/>
                    <a:pt x="2015" y="1656"/>
                    <a:pt x="2145" y="390"/>
                  </a:cubicBezTo>
                  <a:cubicBezTo>
                    <a:pt x="1430" y="260"/>
                    <a:pt x="681" y="130"/>
                    <a:pt x="0" y="0"/>
                  </a:cubicBezTo>
                  <a:close/>
                </a:path>
              </a:pathLst>
            </a:custGeom>
            <a:solidFill>
              <a:srgbClr val="0619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3913525" y="1837125"/>
              <a:ext cx="58525" cy="4875"/>
            </a:xfrm>
            <a:custGeom>
              <a:rect b="b" l="l" r="r" t="t"/>
              <a:pathLst>
                <a:path extrusionOk="0" h="195" w="2341">
                  <a:moveTo>
                    <a:pt x="1" y="0"/>
                  </a:moveTo>
                  <a:lnTo>
                    <a:pt x="1" y="0"/>
                  </a:lnTo>
                  <a:cubicBezTo>
                    <a:pt x="261" y="34"/>
                    <a:pt x="521" y="65"/>
                    <a:pt x="747" y="99"/>
                  </a:cubicBezTo>
                  <a:cubicBezTo>
                    <a:pt x="1300" y="164"/>
                    <a:pt x="1820" y="195"/>
                    <a:pt x="2275" y="195"/>
                  </a:cubicBezTo>
                  <a:lnTo>
                    <a:pt x="2340" y="195"/>
                  </a:lnTo>
                  <a:lnTo>
                    <a:pt x="2340" y="164"/>
                  </a:lnTo>
                  <a:cubicBezTo>
                    <a:pt x="2340" y="164"/>
                    <a:pt x="1365" y="130"/>
                    <a:pt x="1" y="0"/>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3783575" y="1817625"/>
              <a:ext cx="800" cy="25"/>
            </a:xfrm>
            <a:custGeom>
              <a:rect b="b" l="l" r="r" t="t"/>
              <a:pathLst>
                <a:path extrusionOk="0" h="1" w="32">
                  <a:moveTo>
                    <a:pt x="0" y="0"/>
                  </a:moveTo>
                  <a:lnTo>
                    <a:pt x="0" y="0"/>
                  </a:lnTo>
                  <a:lnTo>
                    <a:pt x="32" y="0"/>
                  </a:lnTo>
                  <a:close/>
                </a:path>
              </a:pathLst>
            </a:custGeom>
            <a:solidFill>
              <a:srgbClr val="D2C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3612150" y="1853350"/>
              <a:ext cx="25" cy="25"/>
            </a:xfrm>
            <a:custGeom>
              <a:rect b="b" l="l" r="r" t="t"/>
              <a:pathLst>
                <a:path extrusionOk="0" h="1" w="1">
                  <a:moveTo>
                    <a:pt x="1" y="1"/>
                  </a:moveTo>
                  <a:lnTo>
                    <a:pt x="1" y="1"/>
                  </a:lnTo>
                  <a:lnTo>
                    <a:pt x="1" y="1"/>
                  </a:lnTo>
                  <a:lnTo>
                    <a:pt x="1" y="1"/>
                  </a:lnTo>
                  <a:lnTo>
                    <a:pt x="1" y="1"/>
                  </a:ln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3633275" y="1711250"/>
              <a:ext cx="73975" cy="33300"/>
            </a:xfrm>
            <a:custGeom>
              <a:rect b="b" l="l" r="r" t="t"/>
              <a:pathLst>
                <a:path extrusionOk="0" h="1332" w="2959">
                  <a:moveTo>
                    <a:pt x="1529" y="0"/>
                  </a:moveTo>
                  <a:cubicBezTo>
                    <a:pt x="1495" y="130"/>
                    <a:pt x="1430" y="227"/>
                    <a:pt x="1365" y="325"/>
                  </a:cubicBezTo>
                  <a:cubicBezTo>
                    <a:pt x="1040" y="845"/>
                    <a:pt x="520" y="1105"/>
                    <a:pt x="1" y="1331"/>
                  </a:cubicBezTo>
                  <a:cubicBezTo>
                    <a:pt x="99" y="1300"/>
                    <a:pt x="260" y="1300"/>
                    <a:pt x="424" y="1300"/>
                  </a:cubicBezTo>
                  <a:cubicBezTo>
                    <a:pt x="780" y="1300"/>
                    <a:pt x="2893" y="975"/>
                    <a:pt x="2958" y="941"/>
                  </a:cubicBezTo>
                  <a:cubicBezTo>
                    <a:pt x="2795" y="811"/>
                    <a:pt x="2244" y="357"/>
                    <a:pt x="1529"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3884300" y="1572275"/>
              <a:ext cx="40625" cy="39125"/>
            </a:xfrm>
            <a:custGeom>
              <a:rect b="b" l="l" r="r" t="t"/>
              <a:pathLst>
                <a:path extrusionOk="0" h="1565" w="1625">
                  <a:moveTo>
                    <a:pt x="831" y="1"/>
                  </a:moveTo>
                  <a:cubicBezTo>
                    <a:pt x="814" y="1"/>
                    <a:pt x="797" y="1"/>
                    <a:pt x="780" y="2"/>
                  </a:cubicBezTo>
                  <a:cubicBezTo>
                    <a:pt x="356" y="2"/>
                    <a:pt x="0" y="392"/>
                    <a:pt x="31" y="816"/>
                  </a:cubicBezTo>
                  <a:cubicBezTo>
                    <a:pt x="31" y="1219"/>
                    <a:pt x="388" y="1564"/>
                    <a:pt x="789" y="1564"/>
                  </a:cubicBezTo>
                  <a:cubicBezTo>
                    <a:pt x="808" y="1564"/>
                    <a:pt x="826" y="1563"/>
                    <a:pt x="845" y="1562"/>
                  </a:cubicBezTo>
                  <a:cubicBezTo>
                    <a:pt x="1266" y="1562"/>
                    <a:pt x="1625" y="1172"/>
                    <a:pt x="1591" y="751"/>
                  </a:cubicBezTo>
                  <a:cubicBezTo>
                    <a:pt x="1591" y="345"/>
                    <a:pt x="1232" y="1"/>
                    <a:pt x="831"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3894050" y="1582075"/>
              <a:ext cx="21125" cy="20350"/>
            </a:xfrm>
            <a:custGeom>
              <a:rect b="b" l="l" r="r" t="t"/>
              <a:pathLst>
                <a:path extrusionOk="0" h="814" w="845">
                  <a:moveTo>
                    <a:pt x="390" y="0"/>
                  </a:moveTo>
                  <a:cubicBezTo>
                    <a:pt x="161" y="0"/>
                    <a:pt x="0" y="195"/>
                    <a:pt x="0" y="424"/>
                  </a:cubicBezTo>
                  <a:cubicBezTo>
                    <a:pt x="0" y="650"/>
                    <a:pt x="195" y="814"/>
                    <a:pt x="421" y="814"/>
                  </a:cubicBezTo>
                  <a:cubicBezTo>
                    <a:pt x="650" y="814"/>
                    <a:pt x="845" y="619"/>
                    <a:pt x="845" y="390"/>
                  </a:cubicBezTo>
                  <a:cubicBezTo>
                    <a:pt x="811" y="164"/>
                    <a:pt x="616" y="0"/>
                    <a:pt x="3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641400" y="1528425"/>
              <a:ext cx="79625" cy="126000"/>
            </a:xfrm>
            <a:custGeom>
              <a:rect b="b" l="l" r="r" t="t"/>
              <a:pathLst>
                <a:path extrusionOk="0" h="5040" w="3185">
                  <a:moveTo>
                    <a:pt x="1553" y="1"/>
                  </a:moveTo>
                  <a:cubicBezTo>
                    <a:pt x="1534" y="1"/>
                    <a:pt x="1514" y="1"/>
                    <a:pt x="1495" y="2"/>
                  </a:cubicBezTo>
                  <a:cubicBezTo>
                    <a:pt x="650" y="36"/>
                    <a:pt x="0" y="751"/>
                    <a:pt x="34" y="1562"/>
                  </a:cubicBezTo>
                  <a:lnTo>
                    <a:pt x="99" y="3251"/>
                  </a:lnTo>
                  <a:lnTo>
                    <a:pt x="130" y="4389"/>
                  </a:lnTo>
                  <a:cubicBezTo>
                    <a:pt x="130" y="4695"/>
                    <a:pt x="391" y="4943"/>
                    <a:pt x="692" y="4943"/>
                  </a:cubicBezTo>
                  <a:cubicBezTo>
                    <a:pt x="711" y="4943"/>
                    <a:pt x="730" y="4942"/>
                    <a:pt x="749" y="4940"/>
                  </a:cubicBezTo>
                  <a:lnTo>
                    <a:pt x="944" y="4940"/>
                  </a:lnTo>
                  <a:cubicBezTo>
                    <a:pt x="1009" y="5005"/>
                    <a:pt x="1074" y="5039"/>
                    <a:pt x="1139" y="5039"/>
                  </a:cubicBezTo>
                  <a:cubicBezTo>
                    <a:pt x="1269" y="5005"/>
                    <a:pt x="1365" y="4909"/>
                    <a:pt x="1365" y="4779"/>
                  </a:cubicBezTo>
                  <a:cubicBezTo>
                    <a:pt x="1365" y="4649"/>
                    <a:pt x="1235" y="4551"/>
                    <a:pt x="1105" y="4551"/>
                  </a:cubicBezTo>
                  <a:cubicBezTo>
                    <a:pt x="1040" y="4551"/>
                    <a:pt x="975" y="4616"/>
                    <a:pt x="944" y="4681"/>
                  </a:cubicBezTo>
                  <a:lnTo>
                    <a:pt x="749" y="4681"/>
                  </a:lnTo>
                  <a:cubicBezTo>
                    <a:pt x="554" y="4681"/>
                    <a:pt x="424" y="4551"/>
                    <a:pt x="424" y="4356"/>
                  </a:cubicBezTo>
                  <a:lnTo>
                    <a:pt x="359" y="3186"/>
                  </a:lnTo>
                  <a:lnTo>
                    <a:pt x="325" y="1562"/>
                  </a:lnTo>
                  <a:cubicBezTo>
                    <a:pt x="294" y="881"/>
                    <a:pt x="814" y="296"/>
                    <a:pt x="1495" y="296"/>
                  </a:cubicBezTo>
                  <a:cubicBezTo>
                    <a:pt x="1516" y="295"/>
                    <a:pt x="1537" y="294"/>
                    <a:pt x="1558" y="294"/>
                  </a:cubicBezTo>
                  <a:cubicBezTo>
                    <a:pt x="2214" y="294"/>
                    <a:pt x="2764" y="803"/>
                    <a:pt x="2795" y="1465"/>
                  </a:cubicBezTo>
                  <a:lnTo>
                    <a:pt x="2828" y="3121"/>
                  </a:lnTo>
                  <a:lnTo>
                    <a:pt x="2893" y="4291"/>
                  </a:lnTo>
                  <a:cubicBezTo>
                    <a:pt x="2893" y="4454"/>
                    <a:pt x="2763" y="4616"/>
                    <a:pt x="2568" y="4616"/>
                  </a:cubicBezTo>
                  <a:lnTo>
                    <a:pt x="2275" y="4616"/>
                  </a:lnTo>
                  <a:cubicBezTo>
                    <a:pt x="2244" y="4551"/>
                    <a:pt x="2145" y="4519"/>
                    <a:pt x="2080" y="4519"/>
                  </a:cubicBezTo>
                  <a:cubicBezTo>
                    <a:pt x="1950" y="4519"/>
                    <a:pt x="1854" y="4649"/>
                    <a:pt x="1854" y="4779"/>
                  </a:cubicBezTo>
                  <a:cubicBezTo>
                    <a:pt x="1854" y="4909"/>
                    <a:pt x="1950" y="5005"/>
                    <a:pt x="2080" y="5005"/>
                  </a:cubicBezTo>
                  <a:cubicBezTo>
                    <a:pt x="2179" y="4974"/>
                    <a:pt x="2244" y="4940"/>
                    <a:pt x="2275" y="4909"/>
                  </a:cubicBezTo>
                  <a:lnTo>
                    <a:pt x="2600" y="4875"/>
                  </a:lnTo>
                  <a:cubicBezTo>
                    <a:pt x="2925" y="4875"/>
                    <a:pt x="3184" y="4616"/>
                    <a:pt x="3153" y="4259"/>
                  </a:cubicBezTo>
                  <a:lnTo>
                    <a:pt x="3119" y="3090"/>
                  </a:lnTo>
                  <a:lnTo>
                    <a:pt x="3054" y="1465"/>
                  </a:lnTo>
                  <a:cubicBezTo>
                    <a:pt x="3024" y="640"/>
                    <a:pt x="2371" y="1"/>
                    <a:pt x="1553"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873700" y="1412350"/>
              <a:ext cx="39000" cy="164100"/>
            </a:xfrm>
            <a:custGeom>
              <a:rect b="b" l="l" r="r" t="t"/>
              <a:pathLst>
                <a:path extrusionOk="0" h="6564" w="1560">
                  <a:moveTo>
                    <a:pt x="34" y="0"/>
                  </a:moveTo>
                  <a:cubicBezTo>
                    <a:pt x="0" y="32"/>
                    <a:pt x="0" y="32"/>
                    <a:pt x="34" y="32"/>
                  </a:cubicBezTo>
                  <a:cubicBezTo>
                    <a:pt x="845" y="876"/>
                    <a:pt x="1334" y="2275"/>
                    <a:pt x="1464" y="3345"/>
                  </a:cubicBezTo>
                  <a:cubicBezTo>
                    <a:pt x="1495" y="3735"/>
                    <a:pt x="1529" y="4125"/>
                    <a:pt x="1529" y="4515"/>
                  </a:cubicBezTo>
                  <a:cubicBezTo>
                    <a:pt x="1529" y="5230"/>
                    <a:pt x="1430" y="5945"/>
                    <a:pt x="1204" y="6529"/>
                  </a:cubicBezTo>
                  <a:cubicBezTo>
                    <a:pt x="1204" y="6563"/>
                    <a:pt x="1204" y="6563"/>
                    <a:pt x="1235" y="6563"/>
                  </a:cubicBezTo>
                  <a:lnTo>
                    <a:pt x="1269" y="6563"/>
                  </a:lnTo>
                  <a:cubicBezTo>
                    <a:pt x="1464" y="5945"/>
                    <a:pt x="1560" y="5230"/>
                    <a:pt x="1560" y="4515"/>
                  </a:cubicBezTo>
                  <a:cubicBezTo>
                    <a:pt x="1560" y="4125"/>
                    <a:pt x="1529" y="3735"/>
                    <a:pt x="1495" y="3345"/>
                  </a:cubicBezTo>
                  <a:cubicBezTo>
                    <a:pt x="1365" y="2241"/>
                    <a:pt x="879" y="876"/>
                    <a:pt x="6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3668225" y="1417650"/>
              <a:ext cx="14650" cy="114100"/>
            </a:xfrm>
            <a:custGeom>
              <a:rect b="b" l="l" r="r" t="t"/>
              <a:pathLst>
                <a:path extrusionOk="0" h="4564" w="586">
                  <a:moveTo>
                    <a:pt x="577" y="1"/>
                  </a:moveTo>
                  <a:cubicBezTo>
                    <a:pt x="567" y="1"/>
                    <a:pt x="552" y="14"/>
                    <a:pt x="552" y="14"/>
                  </a:cubicBezTo>
                  <a:cubicBezTo>
                    <a:pt x="162" y="893"/>
                    <a:pt x="1" y="1769"/>
                    <a:pt x="1" y="2679"/>
                  </a:cubicBezTo>
                  <a:cubicBezTo>
                    <a:pt x="1" y="3297"/>
                    <a:pt x="66" y="3913"/>
                    <a:pt x="196" y="4532"/>
                  </a:cubicBezTo>
                  <a:cubicBezTo>
                    <a:pt x="227" y="4532"/>
                    <a:pt x="227" y="4563"/>
                    <a:pt x="227" y="4563"/>
                  </a:cubicBezTo>
                  <a:lnTo>
                    <a:pt x="261" y="4532"/>
                  </a:lnTo>
                  <a:cubicBezTo>
                    <a:pt x="131" y="3913"/>
                    <a:pt x="32" y="3297"/>
                    <a:pt x="32" y="2679"/>
                  </a:cubicBezTo>
                  <a:cubicBezTo>
                    <a:pt x="32" y="1769"/>
                    <a:pt x="196" y="893"/>
                    <a:pt x="586" y="14"/>
                  </a:cubicBezTo>
                  <a:cubicBezTo>
                    <a:pt x="586" y="4"/>
                    <a:pt x="582" y="1"/>
                    <a:pt x="577"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3692600" y="1134550"/>
              <a:ext cx="147000" cy="93350"/>
            </a:xfrm>
            <a:custGeom>
              <a:rect b="b" l="l" r="r" t="t"/>
              <a:pathLst>
                <a:path extrusionOk="0" h="3734" w="5880">
                  <a:moveTo>
                    <a:pt x="1656" y="1"/>
                  </a:moveTo>
                  <a:cubicBezTo>
                    <a:pt x="1235" y="422"/>
                    <a:pt x="845" y="812"/>
                    <a:pt x="780" y="1431"/>
                  </a:cubicBezTo>
                  <a:cubicBezTo>
                    <a:pt x="520" y="1431"/>
                    <a:pt x="326" y="1041"/>
                    <a:pt x="162" y="877"/>
                  </a:cubicBezTo>
                  <a:lnTo>
                    <a:pt x="162" y="877"/>
                  </a:lnTo>
                  <a:cubicBezTo>
                    <a:pt x="1" y="1366"/>
                    <a:pt x="227" y="2080"/>
                    <a:pt x="422" y="2535"/>
                  </a:cubicBezTo>
                  <a:cubicBezTo>
                    <a:pt x="650" y="3151"/>
                    <a:pt x="1591" y="3476"/>
                    <a:pt x="2176" y="3640"/>
                  </a:cubicBezTo>
                  <a:cubicBezTo>
                    <a:pt x="2393" y="3696"/>
                    <a:pt x="2858" y="3733"/>
                    <a:pt x="3380" y="3733"/>
                  </a:cubicBezTo>
                  <a:cubicBezTo>
                    <a:pt x="4345" y="3733"/>
                    <a:pt x="5505" y="3608"/>
                    <a:pt x="5654" y="3250"/>
                  </a:cubicBezTo>
                  <a:cubicBezTo>
                    <a:pt x="5784" y="2990"/>
                    <a:pt x="5880" y="2990"/>
                    <a:pt x="5685" y="2696"/>
                  </a:cubicBezTo>
                  <a:lnTo>
                    <a:pt x="5620" y="2371"/>
                  </a:lnTo>
                  <a:cubicBezTo>
                    <a:pt x="5685" y="2080"/>
                    <a:pt x="5329" y="1625"/>
                    <a:pt x="5134" y="1496"/>
                  </a:cubicBezTo>
                  <a:cubicBezTo>
                    <a:pt x="4775" y="1236"/>
                    <a:pt x="4061" y="1267"/>
                    <a:pt x="3639" y="1171"/>
                  </a:cubicBezTo>
                  <a:cubicBezTo>
                    <a:pt x="2600" y="942"/>
                    <a:pt x="2111" y="682"/>
                    <a:pt x="165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1"/>
          <p:cNvGrpSpPr/>
          <p:nvPr/>
        </p:nvGrpSpPr>
        <p:grpSpPr>
          <a:xfrm>
            <a:off x="1221393" y="1184896"/>
            <a:ext cx="953610" cy="669647"/>
            <a:chOff x="3688650" y="474000"/>
            <a:chExt cx="402775" cy="282850"/>
          </a:xfrm>
        </p:grpSpPr>
        <p:sp>
          <p:nvSpPr>
            <p:cNvPr id="441" name="Google Shape;441;p31"/>
            <p:cNvSpPr/>
            <p:nvPr/>
          </p:nvSpPr>
          <p:spPr>
            <a:xfrm>
              <a:off x="3688650" y="474000"/>
              <a:ext cx="402775" cy="282850"/>
            </a:xfrm>
            <a:custGeom>
              <a:rect b="b" l="l" r="r" t="t"/>
              <a:pathLst>
                <a:path extrusionOk="0" h="11314" w="16111">
                  <a:moveTo>
                    <a:pt x="3230" y="0"/>
                  </a:moveTo>
                  <a:cubicBezTo>
                    <a:pt x="2320" y="0"/>
                    <a:pt x="1601" y="753"/>
                    <a:pt x="1601" y="1660"/>
                  </a:cubicBezTo>
                  <a:cubicBezTo>
                    <a:pt x="1631" y="3666"/>
                    <a:pt x="1693" y="5735"/>
                    <a:pt x="1538" y="7741"/>
                  </a:cubicBezTo>
                  <a:cubicBezTo>
                    <a:pt x="1037" y="8932"/>
                    <a:pt x="440" y="10093"/>
                    <a:pt x="1" y="11314"/>
                  </a:cubicBezTo>
                  <a:cubicBezTo>
                    <a:pt x="1225" y="10469"/>
                    <a:pt x="2478" y="9621"/>
                    <a:pt x="3699" y="8776"/>
                  </a:cubicBezTo>
                  <a:cubicBezTo>
                    <a:pt x="6615" y="8525"/>
                    <a:pt x="11848" y="8463"/>
                    <a:pt x="14514" y="8463"/>
                  </a:cubicBezTo>
                  <a:cubicBezTo>
                    <a:pt x="15391" y="8463"/>
                    <a:pt x="16111" y="7711"/>
                    <a:pt x="16111" y="6833"/>
                  </a:cubicBezTo>
                  <a:lnTo>
                    <a:pt x="16111" y="1630"/>
                  </a:lnTo>
                  <a:cubicBezTo>
                    <a:pt x="16111" y="753"/>
                    <a:pt x="15391" y="0"/>
                    <a:pt x="144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3819550" y="561750"/>
              <a:ext cx="24275" cy="25100"/>
            </a:xfrm>
            <a:custGeom>
              <a:rect b="b" l="l" r="r" t="t"/>
              <a:pathLst>
                <a:path extrusionOk="0" h="1004" w="971">
                  <a:moveTo>
                    <a:pt x="502" y="1"/>
                  </a:moveTo>
                  <a:cubicBezTo>
                    <a:pt x="219" y="1"/>
                    <a:pt x="0" y="251"/>
                    <a:pt x="0" y="502"/>
                  </a:cubicBezTo>
                  <a:cubicBezTo>
                    <a:pt x="0" y="783"/>
                    <a:pt x="219" y="1004"/>
                    <a:pt x="502" y="1004"/>
                  </a:cubicBezTo>
                  <a:cubicBezTo>
                    <a:pt x="753" y="1004"/>
                    <a:pt x="971" y="783"/>
                    <a:pt x="971" y="502"/>
                  </a:cubicBezTo>
                  <a:cubicBezTo>
                    <a:pt x="971" y="251"/>
                    <a:pt x="753" y="1"/>
                    <a:pt x="502"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3975450" y="561750"/>
              <a:ext cx="25100" cy="25100"/>
            </a:xfrm>
            <a:custGeom>
              <a:rect b="b" l="l" r="r" t="t"/>
              <a:pathLst>
                <a:path extrusionOk="0" h="1004" w="1004">
                  <a:moveTo>
                    <a:pt x="502" y="1"/>
                  </a:moveTo>
                  <a:cubicBezTo>
                    <a:pt x="221" y="1"/>
                    <a:pt x="0" y="251"/>
                    <a:pt x="0" y="502"/>
                  </a:cubicBezTo>
                  <a:cubicBezTo>
                    <a:pt x="0" y="783"/>
                    <a:pt x="221" y="1004"/>
                    <a:pt x="502" y="1004"/>
                  </a:cubicBezTo>
                  <a:cubicBezTo>
                    <a:pt x="785" y="1004"/>
                    <a:pt x="1003" y="783"/>
                    <a:pt x="1003" y="502"/>
                  </a:cubicBezTo>
                  <a:cubicBezTo>
                    <a:pt x="1003" y="251"/>
                    <a:pt x="785" y="1"/>
                    <a:pt x="502"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3901800" y="561750"/>
              <a:ext cx="24325" cy="25100"/>
            </a:xfrm>
            <a:custGeom>
              <a:rect b="b" l="l" r="r" t="t"/>
              <a:pathLst>
                <a:path extrusionOk="0" h="1004" w="973">
                  <a:moveTo>
                    <a:pt x="502" y="1"/>
                  </a:moveTo>
                  <a:cubicBezTo>
                    <a:pt x="221" y="1"/>
                    <a:pt x="0" y="251"/>
                    <a:pt x="0" y="502"/>
                  </a:cubicBezTo>
                  <a:cubicBezTo>
                    <a:pt x="0" y="783"/>
                    <a:pt x="221" y="1004"/>
                    <a:pt x="502" y="1004"/>
                  </a:cubicBezTo>
                  <a:cubicBezTo>
                    <a:pt x="752" y="1004"/>
                    <a:pt x="973" y="783"/>
                    <a:pt x="973" y="502"/>
                  </a:cubicBezTo>
                  <a:cubicBezTo>
                    <a:pt x="973" y="251"/>
                    <a:pt x="752" y="1"/>
                    <a:pt x="502"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31"/>
          <p:cNvGrpSpPr/>
          <p:nvPr/>
        </p:nvGrpSpPr>
        <p:grpSpPr>
          <a:xfrm flipH="1">
            <a:off x="2620999" y="1378744"/>
            <a:ext cx="677548" cy="475810"/>
            <a:chOff x="3688650" y="474000"/>
            <a:chExt cx="402775" cy="282850"/>
          </a:xfrm>
        </p:grpSpPr>
        <p:sp>
          <p:nvSpPr>
            <p:cNvPr id="446" name="Google Shape;446;p31"/>
            <p:cNvSpPr/>
            <p:nvPr/>
          </p:nvSpPr>
          <p:spPr>
            <a:xfrm>
              <a:off x="3688650" y="474000"/>
              <a:ext cx="402775" cy="282850"/>
            </a:xfrm>
            <a:custGeom>
              <a:rect b="b" l="l" r="r" t="t"/>
              <a:pathLst>
                <a:path extrusionOk="0" h="11314" w="16111">
                  <a:moveTo>
                    <a:pt x="3230" y="0"/>
                  </a:moveTo>
                  <a:cubicBezTo>
                    <a:pt x="2320" y="0"/>
                    <a:pt x="1601" y="753"/>
                    <a:pt x="1601" y="1660"/>
                  </a:cubicBezTo>
                  <a:cubicBezTo>
                    <a:pt x="1631" y="3666"/>
                    <a:pt x="1693" y="5735"/>
                    <a:pt x="1538" y="7741"/>
                  </a:cubicBezTo>
                  <a:cubicBezTo>
                    <a:pt x="1037" y="8932"/>
                    <a:pt x="440" y="10093"/>
                    <a:pt x="1" y="11314"/>
                  </a:cubicBezTo>
                  <a:cubicBezTo>
                    <a:pt x="1225" y="10469"/>
                    <a:pt x="2478" y="9621"/>
                    <a:pt x="3699" y="8776"/>
                  </a:cubicBezTo>
                  <a:cubicBezTo>
                    <a:pt x="6615" y="8525"/>
                    <a:pt x="11848" y="8463"/>
                    <a:pt x="14514" y="8463"/>
                  </a:cubicBezTo>
                  <a:cubicBezTo>
                    <a:pt x="15391" y="8463"/>
                    <a:pt x="16111" y="7711"/>
                    <a:pt x="16111" y="6833"/>
                  </a:cubicBezTo>
                  <a:lnTo>
                    <a:pt x="16111" y="1630"/>
                  </a:lnTo>
                  <a:cubicBezTo>
                    <a:pt x="16111" y="753"/>
                    <a:pt x="15391" y="0"/>
                    <a:pt x="14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3819550" y="561750"/>
              <a:ext cx="24275" cy="25100"/>
            </a:xfrm>
            <a:custGeom>
              <a:rect b="b" l="l" r="r" t="t"/>
              <a:pathLst>
                <a:path extrusionOk="0" h="1004" w="971">
                  <a:moveTo>
                    <a:pt x="502" y="1"/>
                  </a:moveTo>
                  <a:cubicBezTo>
                    <a:pt x="219" y="1"/>
                    <a:pt x="0" y="251"/>
                    <a:pt x="0" y="502"/>
                  </a:cubicBezTo>
                  <a:cubicBezTo>
                    <a:pt x="0" y="783"/>
                    <a:pt x="219" y="1004"/>
                    <a:pt x="502" y="1004"/>
                  </a:cubicBezTo>
                  <a:cubicBezTo>
                    <a:pt x="753" y="1004"/>
                    <a:pt x="971" y="783"/>
                    <a:pt x="971" y="502"/>
                  </a:cubicBezTo>
                  <a:cubicBezTo>
                    <a:pt x="971" y="251"/>
                    <a:pt x="753" y="1"/>
                    <a:pt x="502"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3975450" y="561750"/>
              <a:ext cx="25100" cy="25100"/>
            </a:xfrm>
            <a:custGeom>
              <a:rect b="b" l="l" r="r" t="t"/>
              <a:pathLst>
                <a:path extrusionOk="0" h="1004" w="1004">
                  <a:moveTo>
                    <a:pt x="502" y="1"/>
                  </a:moveTo>
                  <a:cubicBezTo>
                    <a:pt x="221" y="1"/>
                    <a:pt x="0" y="251"/>
                    <a:pt x="0" y="502"/>
                  </a:cubicBezTo>
                  <a:cubicBezTo>
                    <a:pt x="0" y="783"/>
                    <a:pt x="221" y="1004"/>
                    <a:pt x="502" y="1004"/>
                  </a:cubicBezTo>
                  <a:cubicBezTo>
                    <a:pt x="785" y="1004"/>
                    <a:pt x="1003" y="783"/>
                    <a:pt x="1003" y="502"/>
                  </a:cubicBezTo>
                  <a:cubicBezTo>
                    <a:pt x="1003" y="251"/>
                    <a:pt x="785" y="1"/>
                    <a:pt x="502"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3901800" y="561750"/>
              <a:ext cx="24325" cy="25100"/>
            </a:xfrm>
            <a:custGeom>
              <a:rect b="b" l="l" r="r" t="t"/>
              <a:pathLst>
                <a:path extrusionOk="0" h="1004" w="973">
                  <a:moveTo>
                    <a:pt x="502" y="1"/>
                  </a:moveTo>
                  <a:cubicBezTo>
                    <a:pt x="221" y="1"/>
                    <a:pt x="0" y="251"/>
                    <a:pt x="0" y="502"/>
                  </a:cubicBezTo>
                  <a:cubicBezTo>
                    <a:pt x="0" y="783"/>
                    <a:pt x="221" y="1004"/>
                    <a:pt x="502" y="1004"/>
                  </a:cubicBezTo>
                  <a:cubicBezTo>
                    <a:pt x="752" y="1004"/>
                    <a:pt x="973" y="783"/>
                    <a:pt x="973" y="502"/>
                  </a:cubicBezTo>
                  <a:cubicBezTo>
                    <a:pt x="973" y="251"/>
                    <a:pt x="752" y="1"/>
                    <a:pt x="502"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1"/>
          <p:cNvSpPr txBox="1"/>
          <p:nvPr>
            <p:ph idx="4294967295" type="subTitle"/>
          </p:nvPr>
        </p:nvSpPr>
        <p:spPr>
          <a:xfrm>
            <a:off x="3981000" y="3776050"/>
            <a:ext cx="1359300" cy="405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a:t>Jatayu Class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0"/>
          <p:cNvSpPr txBox="1"/>
          <p:nvPr>
            <p:ph idx="4294967295" type="ctrTitle"/>
          </p:nvPr>
        </p:nvSpPr>
        <p:spPr>
          <a:xfrm>
            <a:off x="445975" y="539400"/>
            <a:ext cx="2712600" cy="12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3700">
                <a:latin typeface="Comic Sans MS"/>
                <a:ea typeface="Comic Sans MS"/>
                <a:cs typeface="Comic Sans MS"/>
                <a:sym typeface="Comic Sans MS"/>
              </a:rPr>
              <a:t>Modelling</a:t>
            </a:r>
            <a:endParaRPr sz="3700">
              <a:latin typeface="Comic Sans MS"/>
              <a:ea typeface="Comic Sans MS"/>
              <a:cs typeface="Comic Sans MS"/>
              <a:sym typeface="Comic Sans MS"/>
            </a:endParaRPr>
          </a:p>
        </p:txBody>
      </p:sp>
      <p:sp>
        <p:nvSpPr>
          <p:cNvPr id="688" name="Google Shape;688;p40"/>
          <p:cNvSpPr txBox="1"/>
          <p:nvPr>
            <p:ph idx="4294967295" type="subTitle"/>
          </p:nvPr>
        </p:nvSpPr>
        <p:spPr>
          <a:xfrm>
            <a:off x="2847750" y="1474575"/>
            <a:ext cx="5671500" cy="3245400"/>
          </a:xfrm>
          <a:prstGeom prst="rect">
            <a:avLst/>
          </a:prstGeom>
          <a:ln cap="flat" cmpd="sng" w="9525">
            <a:solidFill>
              <a:srgbClr val="667A8C"/>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600"/>
              </a:spcAft>
              <a:buNone/>
            </a:pPr>
            <a:r>
              <a:rPr lang="ca" sz="1600">
                <a:solidFill>
                  <a:srgbClr val="202124"/>
                </a:solidFill>
                <a:highlight>
                  <a:srgbClr val="FFFFFF"/>
                </a:highlight>
                <a:latin typeface="Times New Roman"/>
                <a:ea typeface="Times New Roman"/>
                <a:cs typeface="Times New Roman"/>
                <a:sym typeface="Times New Roman"/>
              </a:rPr>
              <a:t>Untuk model penulis menggunakan metode Long short term memory network (LSTM). LSTM dipilih karena dapat memprediksi kata berdasarkan informasi lampau yang disimpan dalam jangka waktu lama. LSTM lebih efisien dalam memproses, memprediksi, sekaligus mengklasifikasikan data berdasarkan urutan waktu tertentu.</a:t>
            </a:r>
            <a:endParaRPr sz="1600">
              <a:solidFill>
                <a:srgbClr val="000000"/>
              </a:solidFill>
              <a:highlight>
                <a:srgbClr val="FFFFFF"/>
              </a:highlight>
              <a:latin typeface="Times New Roman"/>
              <a:ea typeface="Times New Roman"/>
              <a:cs typeface="Times New Roman"/>
              <a:sym typeface="Times New Roman"/>
            </a:endParaRPr>
          </a:p>
        </p:txBody>
      </p:sp>
      <p:grpSp>
        <p:nvGrpSpPr>
          <p:cNvPr id="689" name="Google Shape;689;p40"/>
          <p:cNvGrpSpPr/>
          <p:nvPr/>
        </p:nvGrpSpPr>
        <p:grpSpPr>
          <a:xfrm>
            <a:off x="713104" y="2214699"/>
            <a:ext cx="1706412" cy="1718532"/>
            <a:chOff x="1706078" y="2092648"/>
            <a:chExt cx="660913" cy="637296"/>
          </a:xfrm>
        </p:grpSpPr>
        <p:sp>
          <p:nvSpPr>
            <p:cNvPr id="690" name="Google Shape;690;p4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40"/>
            <p:cNvGrpSpPr/>
            <p:nvPr/>
          </p:nvGrpSpPr>
          <p:grpSpPr>
            <a:xfrm>
              <a:off x="1706078" y="2092648"/>
              <a:ext cx="660913" cy="575241"/>
              <a:chOff x="1706078" y="2092648"/>
              <a:chExt cx="660913" cy="575241"/>
            </a:xfrm>
          </p:grpSpPr>
          <p:sp>
            <p:nvSpPr>
              <p:cNvPr id="692" name="Google Shape;692;p4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40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1"/>
          <p:cNvSpPr txBox="1"/>
          <p:nvPr>
            <p:ph idx="4294967295" type="ctrTitle"/>
          </p:nvPr>
        </p:nvSpPr>
        <p:spPr>
          <a:xfrm>
            <a:off x="445975" y="539400"/>
            <a:ext cx="2712600" cy="12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3700">
                <a:latin typeface="Comic Sans MS"/>
                <a:ea typeface="Comic Sans MS"/>
                <a:cs typeface="Comic Sans MS"/>
                <a:sym typeface="Comic Sans MS"/>
              </a:rPr>
              <a:t>Evaluation</a:t>
            </a:r>
            <a:endParaRPr sz="3700">
              <a:latin typeface="Comic Sans MS"/>
              <a:ea typeface="Comic Sans MS"/>
              <a:cs typeface="Comic Sans MS"/>
              <a:sym typeface="Comic Sans MS"/>
            </a:endParaRPr>
          </a:p>
        </p:txBody>
      </p:sp>
      <p:sp>
        <p:nvSpPr>
          <p:cNvPr id="700" name="Google Shape;700;p41"/>
          <p:cNvSpPr txBox="1"/>
          <p:nvPr>
            <p:ph idx="4294967295" type="subTitle"/>
          </p:nvPr>
        </p:nvSpPr>
        <p:spPr>
          <a:xfrm>
            <a:off x="2359950" y="1553150"/>
            <a:ext cx="6179700" cy="23922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1600"/>
              </a:spcAft>
              <a:buNone/>
            </a:pPr>
            <a:r>
              <a:rPr lang="ca" sz="1600">
                <a:solidFill>
                  <a:srgbClr val="000000"/>
                </a:solidFill>
                <a:latin typeface="Times New Roman"/>
                <a:ea typeface="Times New Roman"/>
                <a:cs typeface="Times New Roman"/>
                <a:sym typeface="Times New Roman"/>
              </a:rPr>
              <a:t>Pada tahapan Evaluation kami membandingkan dua model untuk melihat performa dan juga akurasi dari tiap model yaitu model Long short term memory network (LSTM) dan model squential yang dimana keduanya dikhususkan untuk domain NLP dan juga merupakan model yang sering dipakai dan pupoler. Model Sequential memiliki tingkat akurasi sebesar 60% sedangkan LSTM sebesar 90%. Oleh sebab itu, penulis memutuskan untuk menerapkan model LSTM untuk pembangunan aplikasi ini.</a:t>
            </a:r>
            <a:endParaRPr sz="1600"/>
          </a:p>
        </p:txBody>
      </p:sp>
      <p:pic>
        <p:nvPicPr>
          <p:cNvPr id="701" name="Google Shape;701;p41"/>
          <p:cNvPicPr preferRelativeResize="0"/>
          <p:nvPr/>
        </p:nvPicPr>
        <p:blipFill rotWithShape="1">
          <a:blip r:embed="rId3">
            <a:alphaModFix/>
          </a:blip>
          <a:srcRect b="14844" l="0" r="0" t="14837"/>
          <a:stretch/>
        </p:blipFill>
        <p:spPr>
          <a:xfrm>
            <a:off x="545534" y="2203145"/>
            <a:ext cx="1702865" cy="11974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2"/>
          <p:cNvSpPr txBox="1"/>
          <p:nvPr>
            <p:ph idx="4294967295" type="ctrTitle"/>
          </p:nvPr>
        </p:nvSpPr>
        <p:spPr>
          <a:xfrm>
            <a:off x="445975" y="539400"/>
            <a:ext cx="2712600" cy="12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3600">
                <a:latin typeface="Comic Sans MS"/>
                <a:ea typeface="Comic Sans MS"/>
                <a:cs typeface="Comic Sans MS"/>
                <a:sym typeface="Comic Sans MS"/>
              </a:rPr>
              <a:t>Deployment</a:t>
            </a:r>
            <a:endParaRPr sz="3600">
              <a:latin typeface="Comic Sans MS"/>
              <a:ea typeface="Comic Sans MS"/>
              <a:cs typeface="Comic Sans MS"/>
              <a:sym typeface="Comic Sans MS"/>
            </a:endParaRPr>
          </a:p>
        </p:txBody>
      </p:sp>
      <p:sp>
        <p:nvSpPr>
          <p:cNvPr id="707" name="Google Shape;707;p42"/>
          <p:cNvSpPr txBox="1"/>
          <p:nvPr>
            <p:ph idx="4294967295" type="subTitle"/>
          </p:nvPr>
        </p:nvSpPr>
        <p:spPr>
          <a:xfrm>
            <a:off x="2759325" y="1887975"/>
            <a:ext cx="5671500" cy="27162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1600"/>
              </a:spcAft>
              <a:buNone/>
            </a:pPr>
            <a:r>
              <a:rPr lang="ca" sz="1600">
                <a:latin typeface="Times New Roman"/>
                <a:ea typeface="Times New Roman"/>
                <a:cs typeface="Times New Roman"/>
                <a:sym typeface="Times New Roman"/>
              </a:rPr>
              <a:t>Untuk deployment aplikasi, kelompok menggunakan framework Flask agar bisa diakses dalam bentuk website. Ini ditujukan agar semua bentuk device dapat dengan mudah mengakses aplikasi ini tanpa harus memandang perbedaan spesifikasi device. Media hosting pada aplikasi ini menggunakan Ngrok agar dapat diakses melalui internet.</a:t>
            </a:r>
            <a:endParaRPr sz="1600">
              <a:latin typeface="Times New Roman"/>
              <a:ea typeface="Times New Roman"/>
              <a:cs typeface="Times New Roman"/>
              <a:sym typeface="Times New Roman"/>
            </a:endParaRPr>
          </a:p>
        </p:txBody>
      </p:sp>
      <p:grpSp>
        <p:nvGrpSpPr>
          <p:cNvPr id="708" name="Google Shape;708;p42"/>
          <p:cNvGrpSpPr/>
          <p:nvPr/>
        </p:nvGrpSpPr>
        <p:grpSpPr>
          <a:xfrm>
            <a:off x="713109" y="1987878"/>
            <a:ext cx="1536843" cy="1585352"/>
            <a:chOff x="7617850" y="2063282"/>
            <a:chExt cx="799565" cy="670282"/>
          </a:xfrm>
        </p:grpSpPr>
        <p:cxnSp>
          <p:nvCxnSpPr>
            <p:cNvPr id="709" name="Google Shape;709;p4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0" name="Google Shape;710;p4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1" name="Google Shape;711;p4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2" name="Google Shape;712;p4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13" name="Google Shape;713;p4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14" name="Google Shape;714;p4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15" name="Google Shape;715;p42"/>
            <p:cNvGrpSpPr/>
            <p:nvPr/>
          </p:nvGrpSpPr>
          <p:grpSpPr>
            <a:xfrm>
              <a:off x="7734309" y="2063282"/>
              <a:ext cx="570957" cy="620095"/>
              <a:chOff x="7734309" y="2063282"/>
              <a:chExt cx="570957" cy="620095"/>
            </a:xfrm>
          </p:grpSpPr>
          <p:grpSp>
            <p:nvGrpSpPr>
              <p:cNvPr id="716" name="Google Shape;716;p42"/>
              <p:cNvGrpSpPr/>
              <p:nvPr/>
            </p:nvGrpSpPr>
            <p:grpSpPr>
              <a:xfrm>
                <a:off x="8031573" y="2063282"/>
                <a:ext cx="273693" cy="620095"/>
                <a:chOff x="8031573" y="2063282"/>
                <a:chExt cx="273693" cy="620095"/>
              </a:xfrm>
            </p:grpSpPr>
            <p:sp>
              <p:nvSpPr>
                <p:cNvPr id="717" name="Google Shape;717;p4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2"/>
              <p:cNvGrpSpPr/>
              <p:nvPr/>
            </p:nvGrpSpPr>
            <p:grpSpPr>
              <a:xfrm flipH="1">
                <a:off x="7734309" y="2063282"/>
                <a:ext cx="273693" cy="620095"/>
                <a:chOff x="8031573" y="2063282"/>
                <a:chExt cx="273693" cy="620095"/>
              </a:xfrm>
            </p:grpSpPr>
            <p:sp>
              <p:nvSpPr>
                <p:cNvPr id="722" name="Google Shape;722;p4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3"/>
          <p:cNvSpPr txBox="1"/>
          <p:nvPr>
            <p:ph type="title"/>
          </p:nvPr>
        </p:nvSpPr>
        <p:spPr>
          <a:xfrm>
            <a:off x="720000" y="540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Tentang</a:t>
            </a:r>
            <a:r>
              <a:rPr lang="ca"/>
              <a:t> </a:t>
            </a:r>
            <a:r>
              <a:rPr lang="ca">
                <a:solidFill>
                  <a:schemeClr val="accent2"/>
                </a:solidFill>
              </a:rPr>
              <a:t>Penahati</a:t>
            </a:r>
            <a:endParaRPr>
              <a:solidFill>
                <a:schemeClr val="accent2"/>
              </a:solidFill>
            </a:endParaRPr>
          </a:p>
        </p:txBody>
      </p:sp>
      <p:sp>
        <p:nvSpPr>
          <p:cNvPr id="731" name="Google Shape;731;p43"/>
          <p:cNvSpPr txBox="1"/>
          <p:nvPr>
            <p:ph idx="2" type="title"/>
          </p:nvPr>
        </p:nvSpPr>
        <p:spPr>
          <a:xfrm>
            <a:off x="1183613" y="1746863"/>
            <a:ext cx="309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Latar Belakang</a:t>
            </a:r>
            <a:r>
              <a:rPr lang="ca"/>
              <a:t> </a:t>
            </a:r>
            <a:endParaRPr/>
          </a:p>
        </p:txBody>
      </p:sp>
      <p:sp>
        <p:nvSpPr>
          <p:cNvPr id="732" name="Google Shape;732;p43"/>
          <p:cNvSpPr txBox="1"/>
          <p:nvPr>
            <p:ph idx="3" type="title"/>
          </p:nvPr>
        </p:nvSpPr>
        <p:spPr>
          <a:xfrm>
            <a:off x="4867987" y="1746863"/>
            <a:ext cx="309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Aplikasi</a:t>
            </a:r>
            <a:endParaRPr/>
          </a:p>
        </p:txBody>
      </p:sp>
      <p:sp>
        <p:nvSpPr>
          <p:cNvPr id="733" name="Google Shape;733;p43"/>
          <p:cNvSpPr txBox="1"/>
          <p:nvPr>
            <p:ph idx="5" type="title"/>
          </p:nvPr>
        </p:nvSpPr>
        <p:spPr>
          <a:xfrm>
            <a:off x="1183613" y="3219250"/>
            <a:ext cx="309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Demo Aplikasi </a:t>
            </a:r>
            <a:endParaRPr/>
          </a:p>
        </p:txBody>
      </p:sp>
      <p:sp>
        <p:nvSpPr>
          <p:cNvPr id="734" name="Google Shape;734;p43"/>
          <p:cNvSpPr txBox="1"/>
          <p:nvPr>
            <p:ph idx="6" type="subTitle"/>
          </p:nvPr>
        </p:nvSpPr>
        <p:spPr>
          <a:xfrm>
            <a:off x="1183613" y="3677625"/>
            <a:ext cx="3092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 </a:t>
            </a:r>
            <a:endParaRPr/>
          </a:p>
        </p:txBody>
      </p:sp>
      <p:sp>
        <p:nvSpPr>
          <p:cNvPr id="735" name="Google Shape;735;p43"/>
          <p:cNvSpPr txBox="1"/>
          <p:nvPr>
            <p:ph idx="7" type="title"/>
          </p:nvPr>
        </p:nvSpPr>
        <p:spPr>
          <a:xfrm>
            <a:off x="4867987" y="3219250"/>
            <a:ext cx="309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1800"/>
              <a:t>Kesimpulan</a:t>
            </a:r>
            <a:endParaRPr sz="1800"/>
          </a:p>
        </p:txBody>
      </p:sp>
      <p:sp>
        <p:nvSpPr>
          <p:cNvPr id="736" name="Google Shape;736;p43"/>
          <p:cNvSpPr txBox="1"/>
          <p:nvPr>
            <p:ph idx="9" type="title"/>
          </p:nvPr>
        </p:nvSpPr>
        <p:spPr>
          <a:xfrm>
            <a:off x="2286863" y="1244575"/>
            <a:ext cx="885900" cy="6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01</a:t>
            </a:r>
            <a:endParaRPr/>
          </a:p>
        </p:txBody>
      </p:sp>
      <p:sp>
        <p:nvSpPr>
          <p:cNvPr id="737" name="Google Shape;737;p43"/>
          <p:cNvSpPr txBox="1"/>
          <p:nvPr>
            <p:ph idx="15" type="title"/>
          </p:nvPr>
        </p:nvSpPr>
        <p:spPr>
          <a:xfrm>
            <a:off x="5971238" y="2707575"/>
            <a:ext cx="885900" cy="6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04</a:t>
            </a:r>
            <a:endParaRPr/>
          </a:p>
        </p:txBody>
      </p:sp>
      <p:sp>
        <p:nvSpPr>
          <p:cNvPr id="738" name="Google Shape;738;p43"/>
          <p:cNvSpPr txBox="1"/>
          <p:nvPr>
            <p:ph idx="13" type="title"/>
          </p:nvPr>
        </p:nvSpPr>
        <p:spPr>
          <a:xfrm>
            <a:off x="2286863" y="2707575"/>
            <a:ext cx="885900" cy="6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03</a:t>
            </a:r>
            <a:endParaRPr/>
          </a:p>
        </p:txBody>
      </p:sp>
      <p:sp>
        <p:nvSpPr>
          <p:cNvPr id="739" name="Google Shape;739;p43"/>
          <p:cNvSpPr txBox="1"/>
          <p:nvPr>
            <p:ph idx="14" type="title"/>
          </p:nvPr>
        </p:nvSpPr>
        <p:spPr>
          <a:xfrm>
            <a:off x="5971238" y="1244575"/>
            <a:ext cx="885900" cy="69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02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grpSp>
        <p:nvGrpSpPr>
          <p:cNvPr id="744" name="Google Shape;744;p44"/>
          <p:cNvGrpSpPr/>
          <p:nvPr/>
        </p:nvGrpSpPr>
        <p:grpSpPr>
          <a:xfrm>
            <a:off x="423557" y="1077199"/>
            <a:ext cx="3201831" cy="3993771"/>
            <a:chOff x="560700" y="1286949"/>
            <a:chExt cx="3110990" cy="3574484"/>
          </a:xfrm>
        </p:grpSpPr>
        <p:sp>
          <p:nvSpPr>
            <p:cNvPr id="745" name="Google Shape;745;p44"/>
            <p:cNvSpPr/>
            <p:nvPr/>
          </p:nvSpPr>
          <p:spPr>
            <a:xfrm flipH="1">
              <a:off x="3387938" y="2650647"/>
              <a:ext cx="205106" cy="247258"/>
            </a:xfrm>
            <a:custGeom>
              <a:rect b="b" l="l" r="r" t="t"/>
              <a:pathLst>
                <a:path extrusionOk="0" h="5772" w="4788">
                  <a:moveTo>
                    <a:pt x="4591" y="1"/>
                  </a:moveTo>
                  <a:cubicBezTo>
                    <a:pt x="3148" y="1"/>
                    <a:pt x="1706" y="66"/>
                    <a:pt x="1081" y="1640"/>
                  </a:cubicBezTo>
                  <a:cubicBezTo>
                    <a:pt x="1" y="4297"/>
                    <a:pt x="2493" y="5772"/>
                    <a:pt x="4788" y="5772"/>
                  </a:cubicBezTo>
                  <a:lnTo>
                    <a:pt x="4591"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flipH="1">
              <a:off x="3396332" y="2439984"/>
              <a:ext cx="248715" cy="247258"/>
            </a:xfrm>
            <a:custGeom>
              <a:rect b="b" l="l" r="r" t="t"/>
              <a:pathLst>
                <a:path extrusionOk="0" h="5772" w="5806">
                  <a:moveTo>
                    <a:pt x="5543" y="1"/>
                  </a:moveTo>
                  <a:cubicBezTo>
                    <a:pt x="3804" y="1"/>
                    <a:pt x="2067" y="66"/>
                    <a:pt x="1312" y="1640"/>
                  </a:cubicBezTo>
                  <a:cubicBezTo>
                    <a:pt x="0" y="4297"/>
                    <a:pt x="3017" y="5771"/>
                    <a:pt x="5805" y="5771"/>
                  </a:cubicBezTo>
                  <a:lnTo>
                    <a:pt x="5543"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flipH="1">
              <a:off x="3406227" y="2211116"/>
              <a:ext cx="247258" cy="247258"/>
            </a:xfrm>
            <a:custGeom>
              <a:rect b="b" l="l" r="r" t="t"/>
              <a:pathLst>
                <a:path extrusionOk="0" h="5772" w="5772">
                  <a:moveTo>
                    <a:pt x="5509" y="1"/>
                  </a:moveTo>
                  <a:cubicBezTo>
                    <a:pt x="3804" y="1"/>
                    <a:pt x="2068" y="66"/>
                    <a:pt x="1281" y="1640"/>
                  </a:cubicBezTo>
                  <a:cubicBezTo>
                    <a:pt x="1" y="4263"/>
                    <a:pt x="3017" y="5771"/>
                    <a:pt x="5771" y="5771"/>
                  </a:cubicBezTo>
                  <a:lnTo>
                    <a:pt x="5509"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flipH="1">
              <a:off x="3424432" y="1993385"/>
              <a:ext cx="247258" cy="247215"/>
            </a:xfrm>
            <a:custGeom>
              <a:rect b="b" l="l" r="r" t="t"/>
              <a:pathLst>
                <a:path extrusionOk="0" h="5771" w="5772">
                  <a:moveTo>
                    <a:pt x="5509" y="0"/>
                  </a:moveTo>
                  <a:cubicBezTo>
                    <a:pt x="3804" y="0"/>
                    <a:pt x="2065" y="66"/>
                    <a:pt x="1312" y="1639"/>
                  </a:cubicBezTo>
                  <a:cubicBezTo>
                    <a:pt x="1" y="4263"/>
                    <a:pt x="3017" y="5771"/>
                    <a:pt x="5771" y="5771"/>
                  </a:cubicBezTo>
                  <a:lnTo>
                    <a:pt x="5509" y="0"/>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flipH="1">
              <a:off x="1913164" y="2294045"/>
              <a:ext cx="1036625" cy="1410125"/>
            </a:xfrm>
            <a:custGeom>
              <a:rect b="b" l="l" r="r" t="t"/>
              <a:pathLst>
                <a:path extrusionOk="0" h="32918" w="24199">
                  <a:moveTo>
                    <a:pt x="5901" y="0"/>
                  </a:moveTo>
                  <a:cubicBezTo>
                    <a:pt x="4963" y="0"/>
                    <a:pt x="3988" y="144"/>
                    <a:pt x="2983" y="457"/>
                  </a:cubicBezTo>
                  <a:lnTo>
                    <a:pt x="1" y="22162"/>
                  </a:lnTo>
                  <a:cubicBezTo>
                    <a:pt x="1509" y="27705"/>
                    <a:pt x="5081" y="31902"/>
                    <a:pt x="10952" y="32623"/>
                  </a:cubicBezTo>
                  <a:cubicBezTo>
                    <a:pt x="12150" y="32792"/>
                    <a:pt x="13516" y="32918"/>
                    <a:pt x="14902" y="32918"/>
                  </a:cubicBezTo>
                  <a:cubicBezTo>
                    <a:pt x="19436" y="32918"/>
                    <a:pt x="24199" y="31574"/>
                    <a:pt x="24099" y="26000"/>
                  </a:cubicBezTo>
                  <a:cubicBezTo>
                    <a:pt x="23967" y="20426"/>
                    <a:pt x="20098" y="14721"/>
                    <a:pt x="17837" y="9737"/>
                  </a:cubicBezTo>
                  <a:cubicBezTo>
                    <a:pt x="15626" y="4869"/>
                    <a:pt x="11363" y="0"/>
                    <a:pt x="5901"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flipH="1">
              <a:off x="619668" y="3139438"/>
              <a:ext cx="1877867" cy="1705147"/>
            </a:xfrm>
            <a:custGeom>
              <a:rect b="b" l="l" r="r" t="t"/>
              <a:pathLst>
                <a:path extrusionOk="0" h="39805" w="43837">
                  <a:moveTo>
                    <a:pt x="10034" y="0"/>
                  </a:moveTo>
                  <a:lnTo>
                    <a:pt x="0" y="9346"/>
                  </a:lnTo>
                  <a:cubicBezTo>
                    <a:pt x="1802" y="11410"/>
                    <a:pt x="17147" y="38068"/>
                    <a:pt x="17968" y="39608"/>
                  </a:cubicBezTo>
                  <a:lnTo>
                    <a:pt x="43837" y="39805"/>
                  </a:lnTo>
                  <a:cubicBezTo>
                    <a:pt x="42166" y="36626"/>
                    <a:pt x="12263" y="1674"/>
                    <a:pt x="10034"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flipH="1">
              <a:off x="560700" y="3647847"/>
              <a:ext cx="1591327" cy="1213586"/>
            </a:xfrm>
            <a:custGeom>
              <a:rect b="b" l="l" r="r" t="t"/>
              <a:pathLst>
                <a:path extrusionOk="0" h="28330" w="37148">
                  <a:moveTo>
                    <a:pt x="15245" y="0"/>
                  </a:moveTo>
                  <a:lnTo>
                    <a:pt x="0" y="12560"/>
                  </a:lnTo>
                  <a:lnTo>
                    <a:pt x="8622" y="28329"/>
                  </a:lnTo>
                  <a:lnTo>
                    <a:pt x="37148" y="28329"/>
                  </a:lnTo>
                  <a:cubicBezTo>
                    <a:pt x="37148" y="28329"/>
                    <a:pt x="21312" y="6624"/>
                    <a:pt x="15245" y="0"/>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flipH="1">
              <a:off x="1390704" y="3354770"/>
              <a:ext cx="1038081" cy="901558"/>
            </a:xfrm>
            <a:custGeom>
              <a:rect b="b" l="l" r="r" t="t"/>
              <a:pathLst>
                <a:path extrusionOk="0" h="21046" w="24233">
                  <a:moveTo>
                    <a:pt x="17635" y="0"/>
                  </a:moveTo>
                  <a:cubicBezTo>
                    <a:pt x="17205" y="0"/>
                    <a:pt x="16770" y="126"/>
                    <a:pt x="16395" y="384"/>
                  </a:cubicBezTo>
                  <a:lnTo>
                    <a:pt x="1150" y="11367"/>
                  </a:lnTo>
                  <a:cubicBezTo>
                    <a:pt x="197" y="12057"/>
                    <a:pt x="1" y="13369"/>
                    <a:pt x="691" y="14318"/>
                  </a:cubicBezTo>
                  <a:lnTo>
                    <a:pt x="4887" y="20154"/>
                  </a:lnTo>
                  <a:cubicBezTo>
                    <a:pt x="5306" y="20734"/>
                    <a:pt x="5955" y="21045"/>
                    <a:pt x="6614" y="21045"/>
                  </a:cubicBezTo>
                  <a:cubicBezTo>
                    <a:pt x="7038" y="21045"/>
                    <a:pt x="7466" y="20916"/>
                    <a:pt x="7838" y="20648"/>
                  </a:cubicBezTo>
                  <a:lnTo>
                    <a:pt x="23083" y="9662"/>
                  </a:lnTo>
                  <a:cubicBezTo>
                    <a:pt x="24036" y="8975"/>
                    <a:pt x="24232" y="7663"/>
                    <a:pt x="23577" y="6711"/>
                  </a:cubicBezTo>
                  <a:lnTo>
                    <a:pt x="19346" y="875"/>
                  </a:lnTo>
                  <a:cubicBezTo>
                    <a:pt x="18948" y="299"/>
                    <a:pt x="18298" y="0"/>
                    <a:pt x="1763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flipH="1">
              <a:off x="2482058" y="1286949"/>
              <a:ext cx="1033797" cy="2043649"/>
            </a:xfrm>
            <a:custGeom>
              <a:rect b="b" l="l" r="r" t="t"/>
              <a:pathLst>
                <a:path extrusionOk="0" h="47707" w="24133">
                  <a:moveTo>
                    <a:pt x="2396" y="1"/>
                  </a:moveTo>
                  <a:cubicBezTo>
                    <a:pt x="1084" y="1"/>
                    <a:pt x="1" y="1082"/>
                    <a:pt x="1" y="2393"/>
                  </a:cubicBezTo>
                  <a:lnTo>
                    <a:pt x="1" y="45314"/>
                  </a:lnTo>
                  <a:cubicBezTo>
                    <a:pt x="1" y="46626"/>
                    <a:pt x="1084" y="47706"/>
                    <a:pt x="2396" y="47706"/>
                  </a:cubicBezTo>
                  <a:lnTo>
                    <a:pt x="21675" y="47706"/>
                  </a:lnTo>
                  <a:cubicBezTo>
                    <a:pt x="22986" y="47706"/>
                    <a:pt x="24133" y="46626"/>
                    <a:pt x="24133" y="45314"/>
                  </a:cubicBezTo>
                  <a:lnTo>
                    <a:pt x="24133" y="2393"/>
                  </a:lnTo>
                  <a:cubicBezTo>
                    <a:pt x="24133" y="1082"/>
                    <a:pt x="22986" y="1"/>
                    <a:pt x="21675"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flipH="1">
              <a:off x="2525541" y="1395065"/>
              <a:ext cx="939726" cy="1712258"/>
            </a:xfrm>
            <a:custGeom>
              <a:rect b="b" l="l" r="r" t="t"/>
              <a:pathLst>
                <a:path extrusionOk="0" h="39971" w="21937">
                  <a:moveTo>
                    <a:pt x="0" y="0"/>
                  </a:moveTo>
                  <a:lnTo>
                    <a:pt x="0" y="39970"/>
                  </a:lnTo>
                  <a:lnTo>
                    <a:pt x="21937" y="39970"/>
                  </a:lnTo>
                  <a:lnTo>
                    <a:pt x="219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flipH="1">
              <a:off x="3268603" y="1329099"/>
              <a:ext cx="150274" cy="36583"/>
            </a:xfrm>
            <a:custGeom>
              <a:rect b="b" l="l" r="r" t="t"/>
              <a:pathLst>
                <a:path extrusionOk="0" h="854" w="3508">
                  <a:moveTo>
                    <a:pt x="394" y="1"/>
                  </a:moveTo>
                  <a:cubicBezTo>
                    <a:pt x="163" y="1"/>
                    <a:pt x="0" y="163"/>
                    <a:pt x="0" y="360"/>
                  </a:cubicBezTo>
                  <a:lnTo>
                    <a:pt x="0" y="491"/>
                  </a:lnTo>
                  <a:cubicBezTo>
                    <a:pt x="0" y="688"/>
                    <a:pt x="163" y="853"/>
                    <a:pt x="394" y="853"/>
                  </a:cubicBezTo>
                  <a:lnTo>
                    <a:pt x="3148" y="853"/>
                  </a:lnTo>
                  <a:cubicBezTo>
                    <a:pt x="3345" y="853"/>
                    <a:pt x="3507" y="688"/>
                    <a:pt x="3507" y="491"/>
                  </a:cubicBezTo>
                  <a:lnTo>
                    <a:pt x="3507" y="360"/>
                  </a:lnTo>
                  <a:cubicBezTo>
                    <a:pt x="3507" y="163"/>
                    <a:pt x="3345" y="1"/>
                    <a:pt x="3148"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flipH="1">
              <a:off x="2635120" y="1327643"/>
              <a:ext cx="38040" cy="39368"/>
            </a:xfrm>
            <a:custGeom>
              <a:rect b="b" l="l" r="r" t="t"/>
              <a:pathLst>
                <a:path extrusionOk="0" h="919" w="888">
                  <a:moveTo>
                    <a:pt x="428" y="0"/>
                  </a:moveTo>
                  <a:cubicBezTo>
                    <a:pt x="197" y="0"/>
                    <a:pt x="1" y="197"/>
                    <a:pt x="1" y="460"/>
                  </a:cubicBezTo>
                  <a:cubicBezTo>
                    <a:pt x="1" y="722"/>
                    <a:pt x="197" y="919"/>
                    <a:pt x="428" y="919"/>
                  </a:cubicBezTo>
                  <a:cubicBezTo>
                    <a:pt x="690" y="919"/>
                    <a:pt x="887" y="722"/>
                    <a:pt x="887" y="460"/>
                  </a:cubicBezTo>
                  <a:cubicBezTo>
                    <a:pt x="887" y="197"/>
                    <a:pt x="690" y="0"/>
                    <a:pt x="428"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flipH="1">
              <a:off x="2925921" y="3138067"/>
              <a:ext cx="154515" cy="154558"/>
            </a:xfrm>
            <a:custGeom>
              <a:rect b="b" l="l" r="r" t="t"/>
              <a:pathLst>
                <a:path extrusionOk="0" h="3608" w="3607">
                  <a:moveTo>
                    <a:pt x="1805" y="197"/>
                  </a:moveTo>
                  <a:cubicBezTo>
                    <a:pt x="2689" y="197"/>
                    <a:pt x="3410" y="919"/>
                    <a:pt x="3410" y="1803"/>
                  </a:cubicBezTo>
                  <a:cubicBezTo>
                    <a:pt x="3410" y="2689"/>
                    <a:pt x="2689" y="3411"/>
                    <a:pt x="1805" y="3411"/>
                  </a:cubicBezTo>
                  <a:cubicBezTo>
                    <a:pt x="918" y="3411"/>
                    <a:pt x="197" y="2689"/>
                    <a:pt x="197" y="1803"/>
                  </a:cubicBezTo>
                  <a:cubicBezTo>
                    <a:pt x="197" y="919"/>
                    <a:pt x="918" y="197"/>
                    <a:pt x="1805" y="197"/>
                  </a:cubicBezTo>
                  <a:close/>
                  <a:moveTo>
                    <a:pt x="1805" y="1"/>
                  </a:moveTo>
                  <a:cubicBezTo>
                    <a:pt x="787" y="1"/>
                    <a:pt x="0" y="819"/>
                    <a:pt x="0" y="1803"/>
                  </a:cubicBezTo>
                  <a:cubicBezTo>
                    <a:pt x="0" y="2820"/>
                    <a:pt x="787" y="3607"/>
                    <a:pt x="1805" y="3607"/>
                  </a:cubicBezTo>
                  <a:cubicBezTo>
                    <a:pt x="2788" y="3607"/>
                    <a:pt x="3607" y="2820"/>
                    <a:pt x="3607" y="1803"/>
                  </a:cubicBezTo>
                  <a:cubicBezTo>
                    <a:pt x="3607" y="819"/>
                    <a:pt x="2788" y="1"/>
                    <a:pt x="1805"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flipH="1">
              <a:off x="2359852" y="2243371"/>
              <a:ext cx="202279" cy="1133566"/>
            </a:xfrm>
            <a:custGeom>
              <a:rect b="b" l="l" r="r" t="t"/>
              <a:pathLst>
                <a:path extrusionOk="0" h="26462" w="4722">
                  <a:moveTo>
                    <a:pt x="1574" y="0"/>
                  </a:moveTo>
                  <a:cubicBezTo>
                    <a:pt x="1605" y="756"/>
                    <a:pt x="1671" y="1477"/>
                    <a:pt x="1802" y="2230"/>
                  </a:cubicBezTo>
                  <a:cubicBezTo>
                    <a:pt x="1902" y="2951"/>
                    <a:pt x="2064" y="3673"/>
                    <a:pt x="2261" y="4394"/>
                  </a:cubicBezTo>
                  <a:cubicBezTo>
                    <a:pt x="2492" y="5115"/>
                    <a:pt x="2720" y="5805"/>
                    <a:pt x="3048" y="6492"/>
                  </a:cubicBezTo>
                  <a:cubicBezTo>
                    <a:pt x="3388" y="7107"/>
                    <a:pt x="3755" y="7722"/>
                    <a:pt x="4258" y="8229"/>
                  </a:cubicBezTo>
                  <a:lnTo>
                    <a:pt x="4258" y="8229"/>
                  </a:lnTo>
                  <a:cubicBezTo>
                    <a:pt x="3775" y="8846"/>
                    <a:pt x="3348" y="9488"/>
                    <a:pt x="2951" y="10133"/>
                  </a:cubicBezTo>
                  <a:cubicBezTo>
                    <a:pt x="2524" y="10855"/>
                    <a:pt x="2130" y="11607"/>
                    <a:pt x="1802" y="12329"/>
                  </a:cubicBezTo>
                  <a:cubicBezTo>
                    <a:pt x="1443" y="13084"/>
                    <a:pt x="1146" y="13871"/>
                    <a:pt x="884" y="14658"/>
                  </a:cubicBezTo>
                  <a:cubicBezTo>
                    <a:pt x="622" y="15445"/>
                    <a:pt x="425" y="16232"/>
                    <a:pt x="262" y="17050"/>
                  </a:cubicBezTo>
                  <a:cubicBezTo>
                    <a:pt x="0" y="18690"/>
                    <a:pt x="0" y="20363"/>
                    <a:pt x="294" y="22002"/>
                  </a:cubicBezTo>
                  <a:cubicBezTo>
                    <a:pt x="425" y="22821"/>
                    <a:pt x="656" y="23642"/>
                    <a:pt x="984" y="24395"/>
                  </a:cubicBezTo>
                  <a:cubicBezTo>
                    <a:pt x="1312" y="25150"/>
                    <a:pt x="1737" y="25871"/>
                    <a:pt x="2295" y="26462"/>
                  </a:cubicBezTo>
                  <a:cubicBezTo>
                    <a:pt x="1771" y="25837"/>
                    <a:pt x="1377" y="25085"/>
                    <a:pt x="1115" y="24329"/>
                  </a:cubicBezTo>
                  <a:cubicBezTo>
                    <a:pt x="819" y="23576"/>
                    <a:pt x="622" y="22789"/>
                    <a:pt x="525" y="21968"/>
                  </a:cubicBezTo>
                  <a:cubicBezTo>
                    <a:pt x="294" y="20363"/>
                    <a:pt x="360" y="18724"/>
                    <a:pt x="622" y="17116"/>
                  </a:cubicBezTo>
                  <a:cubicBezTo>
                    <a:pt x="950" y="15542"/>
                    <a:pt x="1508" y="14002"/>
                    <a:pt x="2164" y="12494"/>
                  </a:cubicBezTo>
                  <a:cubicBezTo>
                    <a:pt x="2820" y="11017"/>
                    <a:pt x="3638" y="9609"/>
                    <a:pt x="4622" y="8329"/>
                  </a:cubicBezTo>
                  <a:lnTo>
                    <a:pt x="4722" y="8197"/>
                  </a:lnTo>
                  <a:lnTo>
                    <a:pt x="4622" y="8066"/>
                  </a:lnTo>
                  <a:cubicBezTo>
                    <a:pt x="4097" y="7607"/>
                    <a:pt x="3672" y="6986"/>
                    <a:pt x="3345" y="6361"/>
                  </a:cubicBezTo>
                  <a:cubicBezTo>
                    <a:pt x="2983" y="5705"/>
                    <a:pt x="2720" y="5018"/>
                    <a:pt x="2492" y="4328"/>
                  </a:cubicBezTo>
                  <a:cubicBezTo>
                    <a:pt x="2033" y="2920"/>
                    <a:pt x="1737" y="1477"/>
                    <a:pt x="1574"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flipH="1">
              <a:off x="1927237" y="1917225"/>
              <a:ext cx="634895" cy="1475109"/>
            </a:xfrm>
            <a:custGeom>
              <a:rect b="b" l="l" r="r" t="t"/>
              <a:pathLst>
                <a:path extrusionOk="0" h="34435" w="14821">
                  <a:moveTo>
                    <a:pt x="6055" y="1"/>
                  </a:moveTo>
                  <a:cubicBezTo>
                    <a:pt x="5855" y="1"/>
                    <a:pt x="5655" y="28"/>
                    <a:pt x="5474" y="73"/>
                  </a:cubicBezTo>
                  <a:cubicBezTo>
                    <a:pt x="1999" y="697"/>
                    <a:pt x="1343" y="4632"/>
                    <a:pt x="1574" y="7614"/>
                  </a:cubicBezTo>
                  <a:cubicBezTo>
                    <a:pt x="1771" y="10106"/>
                    <a:pt x="2558" y="14041"/>
                    <a:pt x="4491" y="15811"/>
                  </a:cubicBezTo>
                  <a:cubicBezTo>
                    <a:pt x="4425" y="15911"/>
                    <a:pt x="4263" y="16042"/>
                    <a:pt x="4263" y="16108"/>
                  </a:cubicBezTo>
                  <a:cubicBezTo>
                    <a:pt x="4131" y="16895"/>
                    <a:pt x="3279" y="17813"/>
                    <a:pt x="2851" y="18534"/>
                  </a:cubicBezTo>
                  <a:cubicBezTo>
                    <a:pt x="2426" y="19255"/>
                    <a:pt x="2130" y="19877"/>
                    <a:pt x="1836" y="20664"/>
                  </a:cubicBezTo>
                  <a:cubicBezTo>
                    <a:pt x="1212" y="22172"/>
                    <a:pt x="491" y="23680"/>
                    <a:pt x="360" y="25385"/>
                  </a:cubicBezTo>
                  <a:cubicBezTo>
                    <a:pt x="0" y="28239"/>
                    <a:pt x="360" y="31812"/>
                    <a:pt x="2295" y="34076"/>
                  </a:cubicBezTo>
                  <a:lnTo>
                    <a:pt x="14820" y="34435"/>
                  </a:lnTo>
                  <a:lnTo>
                    <a:pt x="14820" y="33092"/>
                  </a:lnTo>
                  <a:cubicBezTo>
                    <a:pt x="14558" y="27222"/>
                    <a:pt x="11410" y="21878"/>
                    <a:pt x="10755" y="16108"/>
                  </a:cubicBezTo>
                  <a:cubicBezTo>
                    <a:pt x="10558" y="14238"/>
                    <a:pt x="10623" y="13254"/>
                    <a:pt x="9409" y="11811"/>
                  </a:cubicBezTo>
                  <a:cubicBezTo>
                    <a:pt x="8263" y="10534"/>
                    <a:pt x="7345" y="8960"/>
                    <a:pt x="6689" y="7418"/>
                  </a:cubicBezTo>
                  <a:cubicBezTo>
                    <a:pt x="6327" y="6500"/>
                    <a:pt x="6164" y="5681"/>
                    <a:pt x="6196" y="4829"/>
                  </a:cubicBezTo>
                  <a:cubicBezTo>
                    <a:pt x="4229" y="4698"/>
                    <a:pt x="5671" y="1647"/>
                    <a:pt x="6164" y="663"/>
                  </a:cubicBezTo>
                  <a:lnTo>
                    <a:pt x="6164" y="663"/>
                  </a:lnTo>
                  <a:lnTo>
                    <a:pt x="7279" y="1222"/>
                  </a:lnTo>
                  <a:cubicBezTo>
                    <a:pt x="7311" y="1057"/>
                    <a:pt x="7311" y="894"/>
                    <a:pt x="7279" y="763"/>
                  </a:cubicBezTo>
                  <a:cubicBezTo>
                    <a:pt x="7112" y="192"/>
                    <a:pt x="6583" y="1"/>
                    <a:pt x="6055"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flipH="1">
              <a:off x="2250284" y="1945624"/>
              <a:ext cx="130740" cy="178461"/>
            </a:xfrm>
            <a:custGeom>
              <a:rect b="b" l="l" r="r" t="t"/>
              <a:pathLst>
                <a:path extrusionOk="0" h="4166" w="3052">
                  <a:moveTo>
                    <a:pt x="1936" y="0"/>
                  </a:moveTo>
                  <a:cubicBezTo>
                    <a:pt x="1443" y="984"/>
                    <a:pt x="1" y="4035"/>
                    <a:pt x="1968" y="4166"/>
                  </a:cubicBezTo>
                  <a:cubicBezTo>
                    <a:pt x="2002" y="3575"/>
                    <a:pt x="2133" y="2951"/>
                    <a:pt x="2330" y="2264"/>
                  </a:cubicBezTo>
                  <a:cubicBezTo>
                    <a:pt x="2492" y="1805"/>
                    <a:pt x="2920" y="1115"/>
                    <a:pt x="3051" y="559"/>
                  </a:cubicBezTo>
                  <a:lnTo>
                    <a:pt x="1936" y="0"/>
                  </a:lnTo>
                  <a:close/>
                </a:path>
              </a:pathLst>
            </a:custGeom>
            <a:solidFill>
              <a:srgbClr val="000000">
                <a:alpha val="69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44"/>
          <p:cNvSpPr/>
          <p:nvPr/>
        </p:nvSpPr>
        <p:spPr>
          <a:xfrm>
            <a:off x="2381556" y="1278482"/>
            <a:ext cx="973217" cy="1756709"/>
          </a:xfrm>
          <a:custGeom>
            <a:rect b="b" l="l" r="r" t="t"/>
            <a:pathLst>
              <a:path extrusionOk="0" h="77972" w="41051">
                <a:moveTo>
                  <a:pt x="525" y="1"/>
                </a:moveTo>
                <a:cubicBezTo>
                  <a:pt x="229" y="1"/>
                  <a:pt x="0" y="229"/>
                  <a:pt x="0" y="526"/>
                </a:cubicBezTo>
                <a:lnTo>
                  <a:pt x="0" y="77446"/>
                </a:lnTo>
                <a:cubicBezTo>
                  <a:pt x="0" y="77740"/>
                  <a:pt x="229" y="77971"/>
                  <a:pt x="525" y="77971"/>
                </a:cubicBezTo>
                <a:lnTo>
                  <a:pt x="40526" y="77971"/>
                </a:lnTo>
                <a:cubicBezTo>
                  <a:pt x="40789" y="77971"/>
                  <a:pt x="41051" y="77740"/>
                  <a:pt x="41051" y="77446"/>
                </a:cubicBezTo>
                <a:lnTo>
                  <a:pt x="41051" y="526"/>
                </a:lnTo>
                <a:cubicBezTo>
                  <a:pt x="41051" y="229"/>
                  <a:pt x="40789" y="1"/>
                  <a:pt x="405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txBox="1"/>
          <p:nvPr>
            <p:ph type="title"/>
          </p:nvPr>
        </p:nvSpPr>
        <p:spPr>
          <a:xfrm>
            <a:off x="3625400" y="1519100"/>
            <a:ext cx="4667100" cy="7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3600"/>
              <a:t>Latar Belakang</a:t>
            </a:r>
            <a:endParaRPr sz="3600">
              <a:solidFill>
                <a:schemeClr val="accent2"/>
              </a:solidFill>
            </a:endParaRPr>
          </a:p>
        </p:txBody>
      </p:sp>
      <p:sp>
        <p:nvSpPr>
          <p:cNvPr id="763" name="Google Shape;763;p44"/>
          <p:cNvSpPr txBox="1"/>
          <p:nvPr>
            <p:ph idx="2" type="title"/>
          </p:nvPr>
        </p:nvSpPr>
        <p:spPr>
          <a:xfrm>
            <a:off x="3763800" y="1064550"/>
            <a:ext cx="1134000" cy="7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3600"/>
              <a:t>01</a:t>
            </a:r>
            <a:endParaRPr sz="3600"/>
          </a:p>
        </p:txBody>
      </p:sp>
      <p:sp>
        <p:nvSpPr>
          <p:cNvPr id="764" name="Google Shape;764;p44"/>
          <p:cNvSpPr txBox="1"/>
          <p:nvPr>
            <p:ph idx="1" type="subTitle"/>
          </p:nvPr>
        </p:nvSpPr>
        <p:spPr>
          <a:xfrm>
            <a:off x="3617450" y="2127525"/>
            <a:ext cx="4877400" cy="2444100"/>
          </a:xfrm>
          <a:prstGeom prst="rect">
            <a:avLst/>
          </a:prstGeom>
        </p:spPr>
        <p:txBody>
          <a:bodyPr anchorCtr="0" anchor="t" bIns="91425" lIns="91425" spcFirstLastPara="1" rIns="91425" wrap="square" tIns="91425">
            <a:noAutofit/>
          </a:bodyPr>
          <a:lstStyle/>
          <a:p>
            <a:pPr indent="0" lvl="0" marL="0" rtl="0" algn="just">
              <a:lnSpc>
                <a:spcPct val="150000"/>
              </a:lnSpc>
              <a:spcBef>
                <a:spcPts val="300"/>
              </a:spcBef>
              <a:spcAft>
                <a:spcPts val="300"/>
              </a:spcAft>
              <a:buNone/>
            </a:pPr>
            <a:r>
              <a:rPr lang="ca" sz="1400">
                <a:solidFill>
                  <a:srgbClr val="000000"/>
                </a:solidFill>
                <a:latin typeface="Arial"/>
                <a:ea typeface="Arial"/>
                <a:cs typeface="Arial"/>
                <a:sym typeface="Arial"/>
              </a:rPr>
              <a:t>Kesehatan mental merupakan hal penting yang harus diperhatikan selayaknya kesehatan fisik. Diketahui bahwa kondisi kestabilan kesehatan mental dan fisik saling mempengaruhi. Gangguan kesehatan mental bukanlah sebuah keluhan yang hanya diperoleh dari garis keturunan. Tuntutan hidup yang berdampak pada stress berlebih akan berdampak pada gangguan kesehatan mental yang lebih buruk.</a:t>
            </a:r>
            <a:endParaRPr sz="2000">
              <a:latin typeface="Arial"/>
              <a:ea typeface="Arial"/>
              <a:cs typeface="Arial"/>
              <a:sym typeface="Arial"/>
            </a:endParaRPr>
          </a:p>
        </p:txBody>
      </p:sp>
      <p:sp>
        <p:nvSpPr>
          <p:cNvPr id="765" name="Google Shape;765;p44"/>
          <p:cNvSpPr/>
          <p:nvPr/>
        </p:nvSpPr>
        <p:spPr>
          <a:xfrm>
            <a:off x="2457947" y="1938932"/>
            <a:ext cx="379344" cy="899781"/>
          </a:xfrm>
          <a:custGeom>
            <a:rect b="b" l="l" r="r" t="t"/>
            <a:pathLst>
              <a:path extrusionOk="0" h="39937" w="16001">
                <a:moveTo>
                  <a:pt x="0" y="1"/>
                </a:moveTo>
                <a:lnTo>
                  <a:pt x="0" y="39936"/>
                </a:lnTo>
                <a:lnTo>
                  <a:pt x="16001" y="39936"/>
                </a:lnTo>
                <a:lnTo>
                  <a:pt x="16001" y="1"/>
                </a:lnTo>
                <a:close/>
              </a:path>
            </a:pathLst>
          </a:custGeom>
          <a:solidFill>
            <a:srgbClr val="F3F1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4"/>
          <p:cNvSpPr/>
          <p:nvPr/>
        </p:nvSpPr>
        <p:spPr>
          <a:xfrm>
            <a:off x="2457948" y="2325649"/>
            <a:ext cx="379334" cy="124104"/>
          </a:xfrm>
          <a:custGeom>
            <a:rect b="b" l="l" r="r" t="t"/>
            <a:pathLst>
              <a:path extrusionOk="0" h="5509" w="494">
                <a:moveTo>
                  <a:pt x="0" y="0"/>
                </a:moveTo>
                <a:lnTo>
                  <a:pt x="0" y="5509"/>
                </a:lnTo>
                <a:lnTo>
                  <a:pt x="493" y="5509"/>
                </a:lnTo>
                <a:lnTo>
                  <a:pt x="493" y="0"/>
                </a:ln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4"/>
          <p:cNvSpPr/>
          <p:nvPr/>
        </p:nvSpPr>
        <p:spPr>
          <a:xfrm>
            <a:off x="2461590" y="1398888"/>
            <a:ext cx="38145" cy="48056"/>
          </a:xfrm>
          <a:custGeom>
            <a:rect b="b" l="l" r="r" t="t"/>
            <a:pathLst>
              <a:path extrusionOk="0" h="2133" w="1609">
                <a:moveTo>
                  <a:pt x="853" y="0"/>
                </a:moveTo>
                <a:cubicBezTo>
                  <a:pt x="297" y="0"/>
                  <a:pt x="66" y="297"/>
                  <a:pt x="66" y="590"/>
                </a:cubicBezTo>
                <a:cubicBezTo>
                  <a:pt x="66" y="1377"/>
                  <a:pt x="1312" y="1049"/>
                  <a:pt x="1312" y="1542"/>
                </a:cubicBezTo>
                <a:cubicBezTo>
                  <a:pt x="1312" y="1739"/>
                  <a:pt x="1149" y="1870"/>
                  <a:pt x="787" y="1870"/>
                </a:cubicBezTo>
                <a:cubicBezTo>
                  <a:pt x="525" y="1870"/>
                  <a:pt x="262" y="1771"/>
                  <a:pt x="100" y="1640"/>
                </a:cubicBezTo>
                <a:lnTo>
                  <a:pt x="0" y="1870"/>
                </a:lnTo>
                <a:cubicBezTo>
                  <a:pt x="165" y="2033"/>
                  <a:pt x="493" y="2133"/>
                  <a:pt x="787" y="2133"/>
                </a:cubicBezTo>
                <a:cubicBezTo>
                  <a:pt x="1346" y="2133"/>
                  <a:pt x="1608" y="1870"/>
                  <a:pt x="1608" y="1542"/>
                </a:cubicBezTo>
                <a:cubicBezTo>
                  <a:pt x="1608" y="787"/>
                  <a:pt x="328" y="1083"/>
                  <a:pt x="328" y="590"/>
                </a:cubicBezTo>
                <a:cubicBezTo>
                  <a:pt x="328" y="394"/>
                  <a:pt x="493" y="262"/>
                  <a:pt x="853" y="262"/>
                </a:cubicBezTo>
                <a:cubicBezTo>
                  <a:pt x="1018" y="262"/>
                  <a:pt x="1246" y="328"/>
                  <a:pt x="1411" y="428"/>
                </a:cubicBezTo>
                <a:lnTo>
                  <a:pt x="1508" y="197"/>
                </a:lnTo>
                <a:cubicBezTo>
                  <a:pt x="1346" y="66"/>
                  <a:pt x="1084" y="0"/>
                  <a:pt x="8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4"/>
          <p:cNvSpPr/>
          <p:nvPr/>
        </p:nvSpPr>
        <p:spPr>
          <a:xfrm>
            <a:off x="2505116" y="1410694"/>
            <a:ext cx="35040" cy="36251"/>
          </a:xfrm>
          <a:custGeom>
            <a:rect b="b" l="l" r="r" t="t"/>
            <a:pathLst>
              <a:path extrusionOk="0" h="1609" w="1478">
                <a:moveTo>
                  <a:pt x="821" y="1"/>
                </a:moveTo>
                <a:cubicBezTo>
                  <a:pt x="362" y="1"/>
                  <a:pt x="0" y="329"/>
                  <a:pt x="0" y="788"/>
                </a:cubicBezTo>
                <a:cubicBezTo>
                  <a:pt x="0" y="1247"/>
                  <a:pt x="362" y="1609"/>
                  <a:pt x="821" y="1609"/>
                </a:cubicBezTo>
                <a:cubicBezTo>
                  <a:pt x="1115" y="1609"/>
                  <a:pt x="1346" y="1477"/>
                  <a:pt x="1477" y="1247"/>
                </a:cubicBezTo>
                <a:lnTo>
                  <a:pt x="1246" y="1116"/>
                </a:lnTo>
                <a:cubicBezTo>
                  <a:pt x="1149" y="1281"/>
                  <a:pt x="1018" y="1346"/>
                  <a:pt x="821" y="1346"/>
                </a:cubicBezTo>
                <a:cubicBezTo>
                  <a:pt x="525" y="1346"/>
                  <a:pt x="297" y="1150"/>
                  <a:pt x="297" y="788"/>
                </a:cubicBezTo>
                <a:cubicBezTo>
                  <a:pt x="297" y="460"/>
                  <a:pt x="525" y="232"/>
                  <a:pt x="821" y="232"/>
                </a:cubicBezTo>
                <a:cubicBezTo>
                  <a:pt x="1018" y="232"/>
                  <a:pt x="1149" y="329"/>
                  <a:pt x="1246" y="460"/>
                </a:cubicBezTo>
                <a:lnTo>
                  <a:pt x="1477" y="329"/>
                </a:lnTo>
                <a:cubicBezTo>
                  <a:pt x="1346" y="100"/>
                  <a:pt x="1115" y="1"/>
                  <a:pt x="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4"/>
          <p:cNvSpPr/>
          <p:nvPr/>
        </p:nvSpPr>
        <p:spPr>
          <a:xfrm>
            <a:off x="2547883" y="1396702"/>
            <a:ext cx="35798" cy="49476"/>
          </a:xfrm>
          <a:custGeom>
            <a:rect b="b" l="l" r="r" t="t"/>
            <a:pathLst>
              <a:path extrusionOk="0" h="2196" w="1510">
                <a:moveTo>
                  <a:pt x="1" y="0"/>
                </a:moveTo>
                <a:lnTo>
                  <a:pt x="1" y="2196"/>
                </a:lnTo>
                <a:lnTo>
                  <a:pt x="295" y="2196"/>
                </a:lnTo>
                <a:lnTo>
                  <a:pt x="295" y="1377"/>
                </a:lnTo>
                <a:cubicBezTo>
                  <a:pt x="295" y="1049"/>
                  <a:pt x="491" y="884"/>
                  <a:pt x="788" y="884"/>
                </a:cubicBezTo>
                <a:cubicBezTo>
                  <a:pt x="1082" y="884"/>
                  <a:pt x="1213" y="1015"/>
                  <a:pt x="1213" y="1343"/>
                </a:cubicBezTo>
                <a:lnTo>
                  <a:pt x="1213" y="2196"/>
                </a:lnTo>
                <a:lnTo>
                  <a:pt x="1509" y="2196"/>
                </a:lnTo>
                <a:lnTo>
                  <a:pt x="1509" y="1312"/>
                </a:lnTo>
                <a:cubicBezTo>
                  <a:pt x="1509" y="853"/>
                  <a:pt x="1247" y="622"/>
                  <a:pt x="853" y="622"/>
                </a:cubicBezTo>
                <a:cubicBezTo>
                  <a:pt x="623" y="622"/>
                  <a:pt x="426" y="687"/>
                  <a:pt x="295" y="853"/>
                </a:cubicBezTo>
                <a:lnTo>
                  <a:pt x="2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4"/>
          <p:cNvSpPr/>
          <p:nvPr/>
        </p:nvSpPr>
        <p:spPr>
          <a:xfrm>
            <a:off x="2592974" y="1410694"/>
            <a:ext cx="36533" cy="36251"/>
          </a:xfrm>
          <a:custGeom>
            <a:rect b="b" l="l" r="r" t="t"/>
            <a:pathLst>
              <a:path extrusionOk="0" h="1609" w="1541">
                <a:moveTo>
                  <a:pt x="788" y="232"/>
                </a:moveTo>
                <a:cubicBezTo>
                  <a:pt x="1050" y="232"/>
                  <a:pt x="1247" y="428"/>
                  <a:pt x="1278" y="691"/>
                </a:cubicBezTo>
                <a:lnTo>
                  <a:pt x="263" y="691"/>
                </a:lnTo>
                <a:cubicBezTo>
                  <a:pt x="294" y="428"/>
                  <a:pt x="491" y="232"/>
                  <a:pt x="788" y="232"/>
                </a:cubicBezTo>
                <a:close/>
                <a:moveTo>
                  <a:pt x="788" y="1"/>
                </a:moveTo>
                <a:cubicBezTo>
                  <a:pt x="329" y="1"/>
                  <a:pt x="1" y="329"/>
                  <a:pt x="1" y="788"/>
                </a:cubicBezTo>
                <a:cubicBezTo>
                  <a:pt x="1" y="1247"/>
                  <a:pt x="329" y="1609"/>
                  <a:pt x="819" y="1609"/>
                </a:cubicBezTo>
                <a:cubicBezTo>
                  <a:pt x="1081" y="1609"/>
                  <a:pt x="1312" y="1509"/>
                  <a:pt x="1443" y="1346"/>
                </a:cubicBezTo>
                <a:lnTo>
                  <a:pt x="1312" y="1150"/>
                </a:lnTo>
                <a:cubicBezTo>
                  <a:pt x="1181" y="1281"/>
                  <a:pt x="1016" y="1346"/>
                  <a:pt x="853" y="1346"/>
                </a:cubicBezTo>
                <a:cubicBezTo>
                  <a:pt x="525" y="1346"/>
                  <a:pt x="329" y="1150"/>
                  <a:pt x="263" y="887"/>
                </a:cubicBezTo>
                <a:lnTo>
                  <a:pt x="1540" y="887"/>
                </a:lnTo>
                <a:lnTo>
                  <a:pt x="1540" y="788"/>
                </a:lnTo>
                <a:cubicBezTo>
                  <a:pt x="1540" y="329"/>
                  <a:pt x="1247" y="1"/>
                  <a:pt x="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2635694" y="1396702"/>
            <a:ext cx="38904" cy="50242"/>
          </a:xfrm>
          <a:custGeom>
            <a:rect b="b" l="l" r="r" t="t"/>
            <a:pathLst>
              <a:path extrusionOk="0" h="2230" w="1641">
                <a:moveTo>
                  <a:pt x="822" y="853"/>
                </a:moveTo>
                <a:cubicBezTo>
                  <a:pt x="1115" y="853"/>
                  <a:pt x="1346" y="1081"/>
                  <a:pt x="1346" y="1409"/>
                </a:cubicBezTo>
                <a:cubicBezTo>
                  <a:pt x="1346" y="1737"/>
                  <a:pt x="1115" y="1967"/>
                  <a:pt x="822" y="1967"/>
                </a:cubicBezTo>
                <a:cubicBezTo>
                  <a:pt x="525" y="1967"/>
                  <a:pt x="297" y="1737"/>
                  <a:pt x="297" y="1409"/>
                </a:cubicBezTo>
                <a:cubicBezTo>
                  <a:pt x="297" y="1081"/>
                  <a:pt x="525" y="853"/>
                  <a:pt x="822" y="853"/>
                </a:cubicBezTo>
                <a:close/>
                <a:moveTo>
                  <a:pt x="1346" y="0"/>
                </a:moveTo>
                <a:lnTo>
                  <a:pt x="1346" y="884"/>
                </a:lnTo>
                <a:cubicBezTo>
                  <a:pt x="1215" y="687"/>
                  <a:pt x="1018" y="622"/>
                  <a:pt x="788" y="622"/>
                </a:cubicBezTo>
                <a:cubicBezTo>
                  <a:pt x="329" y="622"/>
                  <a:pt x="1" y="950"/>
                  <a:pt x="1" y="1409"/>
                </a:cubicBezTo>
                <a:cubicBezTo>
                  <a:pt x="1" y="1902"/>
                  <a:pt x="329" y="2230"/>
                  <a:pt x="788" y="2230"/>
                </a:cubicBezTo>
                <a:cubicBezTo>
                  <a:pt x="1018" y="2230"/>
                  <a:pt x="1215" y="2130"/>
                  <a:pt x="1346" y="1967"/>
                </a:cubicBezTo>
                <a:lnTo>
                  <a:pt x="1346" y="2196"/>
                </a:lnTo>
                <a:lnTo>
                  <a:pt x="1640" y="2196"/>
                </a:lnTo>
                <a:lnTo>
                  <a:pt x="16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4"/>
          <p:cNvSpPr/>
          <p:nvPr/>
        </p:nvSpPr>
        <p:spPr>
          <a:xfrm>
            <a:off x="2686261" y="1410694"/>
            <a:ext cx="34969" cy="36251"/>
          </a:xfrm>
          <a:custGeom>
            <a:rect b="b" l="l" r="r" t="t"/>
            <a:pathLst>
              <a:path extrusionOk="0" h="1609" w="1475">
                <a:moveTo>
                  <a:pt x="0" y="1"/>
                </a:moveTo>
                <a:lnTo>
                  <a:pt x="0" y="919"/>
                </a:lnTo>
                <a:cubicBezTo>
                  <a:pt x="0" y="1378"/>
                  <a:pt x="294" y="1609"/>
                  <a:pt x="687" y="1609"/>
                </a:cubicBezTo>
                <a:cubicBezTo>
                  <a:pt x="918" y="1609"/>
                  <a:pt x="1115" y="1509"/>
                  <a:pt x="1212" y="1346"/>
                </a:cubicBezTo>
                <a:lnTo>
                  <a:pt x="1212" y="1575"/>
                </a:lnTo>
                <a:lnTo>
                  <a:pt x="1474" y="1575"/>
                </a:lnTo>
                <a:lnTo>
                  <a:pt x="1474" y="1"/>
                </a:lnTo>
                <a:lnTo>
                  <a:pt x="1212" y="1"/>
                </a:lnTo>
                <a:lnTo>
                  <a:pt x="1212" y="822"/>
                </a:lnTo>
                <a:cubicBezTo>
                  <a:pt x="1212" y="1150"/>
                  <a:pt x="1015" y="1346"/>
                  <a:pt x="722" y="1346"/>
                </a:cubicBezTo>
                <a:cubicBezTo>
                  <a:pt x="459" y="1346"/>
                  <a:pt x="294" y="1181"/>
                  <a:pt x="294" y="887"/>
                </a:cubicBezTo>
                <a:lnTo>
                  <a:pt x="2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4"/>
          <p:cNvSpPr/>
          <p:nvPr/>
        </p:nvSpPr>
        <p:spPr>
          <a:xfrm>
            <a:off x="2734457" y="1396702"/>
            <a:ext cx="6970" cy="49476"/>
          </a:xfrm>
          <a:custGeom>
            <a:rect b="b" l="l" r="r" t="t"/>
            <a:pathLst>
              <a:path extrusionOk="0" h="2196" w="294">
                <a:moveTo>
                  <a:pt x="0" y="0"/>
                </a:moveTo>
                <a:lnTo>
                  <a:pt x="0" y="2196"/>
                </a:lnTo>
                <a:lnTo>
                  <a:pt x="294" y="2196"/>
                </a:lnTo>
                <a:lnTo>
                  <a:pt x="2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
          <p:cNvSpPr/>
          <p:nvPr/>
        </p:nvSpPr>
        <p:spPr>
          <a:xfrm>
            <a:off x="2750744" y="1410694"/>
            <a:ext cx="36581" cy="36251"/>
          </a:xfrm>
          <a:custGeom>
            <a:rect b="b" l="l" r="r" t="t"/>
            <a:pathLst>
              <a:path extrusionOk="0" h="1609" w="1543">
                <a:moveTo>
                  <a:pt x="787" y="232"/>
                </a:moveTo>
                <a:cubicBezTo>
                  <a:pt x="1050" y="232"/>
                  <a:pt x="1246" y="428"/>
                  <a:pt x="1280" y="691"/>
                </a:cubicBezTo>
                <a:lnTo>
                  <a:pt x="263" y="691"/>
                </a:lnTo>
                <a:cubicBezTo>
                  <a:pt x="297" y="428"/>
                  <a:pt x="493" y="232"/>
                  <a:pt x="787" y="232"/>
                </a:cubicBezTo>
                <a:close/>
                <a:moveTo>
                  <a:pt x="787" y="1"/>
                </a:moveTo>
                <a:cubicBezTo>
                  <a:pt x="328" y="1"/>
                  <a:pt x="0" y="329"/>
                  <a:pt x="0" y="788"/>
                </a:cubicBezTo>
                <a:cubicBezTo>
                  <a:pt x="0" y="1247"/>
                  <a:pt x="328" y="1609"/>
                  <a:pt x="821" y="1609"/>
                </a:cubicBezTo>
                <a:cubicBezTo>
                  <a:pt x="1084" y="1609"/>
                  <a:pt x="1312" y="1509"/>
                  <a:pt x="1443" y="1346"/>
                </a:cubicBezTo>
                <a:lnTo>
                  <a:pt x="1312" y="1150"/>
                </a:lnTo>
                <a:cubicBezTo>
                  <a:pt x="1181" y="1281"/>
                  <a:pt x="1018" y="1346"/>
                  <a:pt x="853" y="1346"/>
                </a:cubicBezTo>
                <a:cubicBezTo>
                  <a:pt x="525" y="1346"/>
                  <a:pt x="297" y="1150"/>
                  <a:pt x="263" y="887"/>
                </a:cubicBezTo>
                <a:lnTo>
                  <a:pt x="1543" y="887"/>
                </a:lnTo>
                <a:lnTo>
                  <a:pt x="1543" y="788"/>
                </a:lnTo>
                <a:cubicBezTo>
                  <a:pt x="1543" y="329"/>
                  <a:pt x="1246" y="1"/>
                  <a:pt x="7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2844813" y="1369327"/>
            <a:ext cx="453999" cy="60606"/>
          </a:xfrm>
          <a:custGeom>
            <a:rect b="b" l="l" r="r" t="t"/>
            <a:pathLst>
              <a:path extrusionOk="0" h="2690" w="19150">
                <a:moveTo>
                  <a:pt x="16754" y="1"/>
                </a:moveTo>
                <a:cubicBezTo>
                  <a:pt x="16689" y="1"/>
                  <a:pt x="16623" y="66"/>
                  <a:pt x="16623" y="132"/>
                </a:cubicBezTo>
                <a:lnTo>
                  <a:pt x="16295" y="2330"/>
                </a:lnTo>
                <a:lnTo>
                  <a:pt x="14624" y="2330"/>
                </a:lnTo>
                <a:lnTo>
                  <a:pt x="14034" y="1312"/>
                </a:lnTo>
                <a:cubicBezTo>
                  <a:pt x="14000" y="1281"/>
                  <a:pt x="13935" y="1247"/>
                  <a:pt x="13903" y="1247"/>
                </a:cubicBezTo>
                <a:cubicBezTo>
                  <a:pt x="13838" y="1281"/>
                  <a:pt x="13803" y="1312"/>
                  <a:pt x="13772" y="1346"/>
                </a:cubicBezTo>
                <a:lnTo>
                  <a:pt x="13444" y="2330"/>
                </a:lnTo>
                <a:lnTo>
                  <a:pt x="132" y="2330"/>
                </a:lnTo>
                <a:cubicBezTo>
                  <a:pt x="32" y="2330"/>
                  <a:pt x="1" y="2395"/>
                  <a:pt x="1" y="2461"/>
                </a:cubicBezTo>
                <a:cubicBezTo>
                  <a:pt x="1" y="2558"/>
                  <a:pt x="32" y="2592"/>
                  <a:pt x="132" y="2592"/>
                </a:cubicBezTo>
                <a:lnTo>
                  <a:pt x="13541" y="2592"/>
                </a:lnTo>
                <a:cubicBezTo>
                  <a:pt x="13607" y="2592"/>
                  <a:pt x="13641" y="2558"/>
                  <a:pt x="13672" y="2527"/>
                </a:cubicBezTo>
                <a:lnTo>
                  <a:pt x="13935" y="1706"/>
                </a:lnTo>
                <a:lnTo>
                  <a:pt x="14428" y="2527"/>
                </a:lnTo>
                <a:cubicBezTo>
                  <a:pt x="14428" y="2592"/>
                  <a:pt x="14493" y="2592"/>
                  <a:pt x="14525" y="2592"/>
                </a:cubicBezTo>
                <a:lnTo>
                  <a:pt x="16426" y="2592"/>
                </a:lnTo>
                <a:cubicBezTo>
                  <a:pt x="16492" y="2592"/>
                  <a:pt x="16526" y="2558"/>
                  <a:pt x="16558" y="2492"/>
                </a:cubicBezTo>
                <a:lnTo>
                  <a:pt x="16754" y="1050"/>
                </a:lnTo>
                <a:lnTo>
                  <a:pt x="16985" y="2592"/>
                </a:lnTo>
                <a:cubicBezTo>
                  <a:pt x="17017" y="2658"/>
                  <a:pt x="17051" y="2689"/>
                  <a:pt x="17116" y="2689"/>
                </a:cubicBezTo>
                <a:lnTo>
                  <a:pt x="19018" y="2689"/>
                </a:lnTo>
                <a:cubicBezTo>
                  <a:pt x="19084" y="2689"/>
                  <a:pt x="19149" y="2624"/>
                  <a:pt x="19149" y="2558"/>
                </a:cubicBezTo>
                <a:cubicBezTo>
                  <a:pt x="19149" y="2492"/>
                  <a:pt x="19084" y="2427"/>
                  <a:pt x="19018" y="2427"/>
                </a:cubicBezTo>
                <a:lnTo>
                  <a:pt x="17247" y="2427"/>
                </a:lnTo>
                <a:lnTo>
                  <a:pt x="16886" y="132"/>
                </a:lnTo>
                <a:cubicBezTo>
                  <a:pt x="16886" y="66"/>
                  <a:pt x="16820" y="1"/>
                  <a:pt x="16754"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2758520" y="1880734"/>
            <a:ext cx="16382" cy="25707"/>
          </a:xfrm>
          <a:custGeom>
            <a:rect b="b" l="l" r="r" t="t"/>
            <a:pathLst>
              <a:path extrusionOk="0" h="1141" w="691">
                <a:moveTo>
                  <a:pt x="99" y="0"/>
                </a:moveTo>
                <a:cubicBezTo>
                  <a:pt x="74" y="0"/>
                  <a:pt x="50" y="9"/>
                  <a:pt x="34" y="26"/>
                </a:cubicBezTo>
                <a:cubicBezTo>
                  <a:pt x="0" y="58"/>
                  <a:pt x="0" y="123"/>
                  <a:pt x="34" y="157"/>
                </a:cubicBezTo>
                <a:lnTo>
                  <a:pt x="493" y="582"/>
                </a:lnTo>
                <a:lnTo>
                  <a:pt x="34" y="1010"/>
                </a:lnTo>
                <a:cubicBezTo>
                  <a:pt x="0" y="1041"/>
                  <a:pt x="0" y="1075"/>
                  <a:pt x="34" y="1107"/>
                </a:cubicBezTo>
                <a:cubicBezTo>
                  <a:pt x="66" y="1141"/>
                  <a:pt x="66" y="1141"/>
                  <a:pt x="100" y="1141"/>
                </a:cubicBezTo>
                <a:cubicBezTo>
                  <a:pt x="131" y="1141"/>
                  <a:pt x="131" y="1141"/>
                  <a:pt x="165" y="1107"/>
                </a:cubicBezTo>
                <a:lnTo>
                  <a:pt x="656" y="616"/>
                </a:lnTo>
                <a:cubicBezTo>
                  <a:pt x="690" y="616"/>
                  <a:pt x="690" y="551"/>
                  <a:pt x="656" y="517"/>
                </a:cubicBezTo>
                <a:lnTo>
                  <a:pt x="165" y="26"/>
                </a:lnTo>
                <a:cubicBezTo>
                  <a:pt x="148" y="9"/>
                  <a:pt x="123" y="0"/>
                  <a:pt x="9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2488829" y="1880734"/>
            <a:ext cx="15552" cy="25707"/>
          </a:xfrm>
          <a:custGeom>
            <a:rect b="b" l="l" r="r" t="t"/>
            <a:pathLst>
              <a:path extrusionOk="0" h="1141" w="656">
                <a:moveTo>
                  <a:pt x="589" y="0"/>
                </a:moveTo>
                <a:cubicBezTo>
                  <a:pt x="565" y="0"/>
                  <a:pt x="540" y="9"/>
                  <a:pt x="525" y="26"/>
                </a:cubicBezTo>
                <a:lnTo>
                  <a:pt x="32" y="517"/>
                </a:lnTo>
                <a:cubicBezTo>
                  <a:pt x="0" y="551"/>
                  <a:pt x="0" y="616"/>
                  <a:pt x="32" y="616"/>
                </a:cubicBezTo>
                <a:lnTo>
                  <a:pt x="525" y="1107"/>
                </a:lnTo>
                <a:cubicBezTo>
                  <a:pt x="556" y="1141"/>
                  <a:pt x="556" y="1141"/>
                  <a:pt x="590" y="1141"/>
                </a:cubicBezTo>
                <a:cubicBezTo>
                  <a:pt x="590" y="1141"/>
                  <a:pt x="622" y="1141"/>
                  <a:pt x="656" y="1107"/>
                </a:cubicBezTo>
                <a:lnTo>
                  <a:pt x="656" y="1010"/>
                </a:lnTo>
                <a:lnTo>
                  <a:pt x="197" y="582"/>
                </a:lnTo>
                <a:lnTo>
                  <a:pt x="656" y="157"/>
                </a:lnTo>
                <a:lnTo>
                  <a:pt x="656" y="26"/>
                </a:lnTo>
                <a:cubicBezTo>
                  <a:pt x="639" y="9"/>
                  <a:pt x="614" y="0"/>
                  <a:pt x="58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2894574" y="2407083"/>
            <a:ext cx="50521" cy="5925"/>
          </a:xfrm>
          <a:custGeom>
            <a:rect b="b" l="l" r="r" t="t"/>
            <a:pathLst>
              <a:path extrusionOk="0" h="263" w="2131">
                <a:moveTo>
                  <a:pt x="132" y="0"/>
                </a:moveTo>
                <a:cubicBezTo>
                  <a:pt x="66" y="0"/>
                  <a:pt x="0" y="66"/>
                  <a:pt x="0" y="132"/>
                </a:cubicBezTo>
                <a:cubicBezTo>
                  <a:pt x="0" y="197"/>
                  <a:pt x="66" y="263"/>
                  <a:pt x="132" y="263"/>
                </a:cubicBezTo>
                <a:lnTo>
                  <a:pt x="1999" y="263"/>
                </a:lnTo>
                <a:cubicBezTo>
                  <a:pt x="2099" y="263"/>
                  <a:pt x="2130" y="197"/>
                  <a:pt x="2130" y="132"/>
                </a:cubicBezTo>
                <a:cubicBezTo>
                  <a:pt x="2130" y="66"/>
                  <a:pt x="2099" y="0"/>
                  <a:pt x="199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3258307" y="2407377"/>
            <a:ext cx="45936" cy="5303"/>
          </a:xfrm>
          <a:custGeom>
            <a:rect b="b" l="l" r="r" t="t"/>
            <a:pathLst>
              <a:path extrusionOk="0" h="263" w="2165">
                <a:moveTo>
                  <a:pt x="131" y="0"/>
                </a:moveTo>
                <a:cubicBezTo>
                  <a:pt x="66" y="0"/>
                  <a:pt x="0" y="66"/>
                  <a:pt x="0" y="132"/>
                </a:cubicBezTo>
                <a:cubicBezTo>
                  <a:pt x="0" y="197"/>
                  <a:pt x="66" y="263"/>
                  <a:pt x="131" y="263"/>
                </a:cubicBezTo>
                <a:lnTo>
                  <a:pt x="1999" y="263"/>
                </a:lnTo>
                <a:cubicBezTo>
                  <a:pt x="2099" y="263"/>
                  <a:pt x="2164" y="197"/>
                  <a:pt x="2164" y="132"/>
                </a:cubicBezTo>
                <a:cubicBezTo>
                  <a:pt x="2164" y="66"/>
                  <a:pt x="2099" y="0"/>
                  <a:pt x="199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2957956" y="2792156"/>
            <a:ext cx="264315" cy="43641"/>
          </a:xfrm>
          <a:custGeom>
            <a:rect b="b" l="l" r="r" t="t"/>
            <a:pathLst>
              <a:path extrusionOk="0" h="1937" w="11149">
                <a:moveTo>
                  <a:pt x="984" y="0"/>
                </a:moveTo>
                <a:cubicBezTo>
                  <a:pt x="460" y="0"/>
                  <a:pt x="1" y="428"/>
                  <a:pt x="1" y="953"/>
                </a:cubicBezTo>
                <a:cubicBezTo>
                  <a:pt x="1" y="1509"/>
                  <a:pt x="460" y="1936"/>
                  <a:pt x="984" y="1936"/>
                </a:cubicBezTo>
                <a:lnTo>
                  <a:pt x="10199" y="1936"/>
                </a:lnTo>
                <a:cubicBezTo>
                  <a:pt x="10724" y="1936"/>
                  <a:pt x="11148" y="1509"/>
                  <a:pt x="11148" y="953"/>
                </a:cubicBezTo>
                <a:cubicBezTo>
                  <a:pt x="11148" y="428"/>
                  <a:pt x="10724" y="0"/>
                  <a:pt x="10199"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4"/>
          <p:cNvSpPr txBox="1"/>
          <p:nvPr>
            <p:ph idx="1" type="subTitle"/>
          </p:nvPr>
        </p:nvSpPr>
        <p:spPr>
          <a:xfrm>
            <a:off x="2717573" y="1459825"/>
            <a:ext cx="572700" cy="2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ca" sz="400">
                <a:solidFill>
                  <a:schemeClr val="dk1"/>
                </a:solidFill>
                <a:latin typeface="Poppins"/>
                <a:ea typeface="Poppins"/>
                <a:cs typeface="Poppins"/>
                <a:sym typeface="Poppins"/>
              </a:rPr>
              <a:t>Dr. Mercury</a:t>
            </a:r>
            <a:endParaRPr b="1" sz="100">
              <a:solidFill>
                <a:schemeClr val="dk1"/>
              </a:solidFill>
              <a:latin typeface="Poppins"/>
              <a:ea typeface="Poppins"/>
              <a:cs typeface="Poppins"/>
              <a:sym typeface="Poppins"/>
            </a:endParaRPr>
          </a:p>
        </p:txBody>
      </p:sp>
      <p:sp>
        <p:nvSpPr>
          <p:cNvPr id="782" name="Google Shape;782;p44"/>
          <p:cNvSpPr txBox="1"/>
          <p:nvPr>
            <p:ph idx="1" type="subTitle"/>
          </p:nvPr>
        </p:nvSpPr>
        <p:spPr>
          <a:xfrm>
            <a:off x="2714025" y="1543450"/>
            <a:ext cx="610500" cy="16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sz="600"/>
              <a:t>Cardiologist</a:t>
            </a:r>
            <a:endParaRPr sz="600"/>
          </a:p>
        </p:txBody>
      </p:sp>
      <p:sp>
        <p:nvSpPr>
          <p:cNvPr id="783" name="Google Shape;783;p44"/>
          <p:cNvSpPr/>
          <p:nvPr/>
        </p:nvSpPr>
        <p:spPr>
          <a:xfrm>
            <a:off x="2485085" y="1477115"/>
            <a:ext cx="295933" cy="294119"/>
          </a:xfrm>
          <a:custGeom>
            <a:rect b="b" l="l" r="r" t="t"/>
            <a:pathLst>
              <a:path extrusionOk="0" h="5116" w="5148">
                <a:moveTo>
                  <a:pt x="2590" y="1"/>
                </a:moveTo>
                <a:cubicBezTo>
                  <a:pt x="1147" y="1"/>
                  <a:pt x="1" y="1147"/>
                  <a:pt x="1" y="2558"/>
                </a:cubicBezTo>
                <a:cubicBezTo>
                  <a:pt x="1" y="3967"/>
                  <a:pt x="1147" y="5116"/>
                  <a:pt x="2590" y="5116"/>
                </a:cubicBezTo>
                <a:cubicBezTo>
                  <a:pt x="4001" y="5116"/>
                  <a:pt x="5147" y="3967"/>
                  <a:pt x="5147" y="2558"/>
                </a:cubicBezTo>
                <a:cubicBezTo>
                  <a:pt x="5147" y="1147"/>
                  <a:pt x="4001" y="1"/>
                  <a:pt x="2590"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a:off x="2535901" y="1529889"/>
            <a:ext cx="194299" cy="241343"/>
          </a:xfrm>
          <a:custGeom>
            <a:rect b="b" l="l" r="r" t="t"/>
            <a:pathLst>
              <a:path extrusionOk="0" h="4198" w="3380">
                <a:moveTo>
                  <a:pt x="1706" y="1"/>
                </a:moveTo>
                <a:cubicBezTo>
                  <a:pt x="1150" y="1"/>
                  <a:pt x="722" y="426"/>
                  <a:pt x="722" y="950"/>
                </a:cubicBezTo>
                <a:cubicBezTo>
                  <a:pt x="722" y="1378"/>
                  <a:pt x="984" y="1737"/>
                  <a:pt x="1378" y="1868"/>
                </a:cubicBezTo>
                <a:cubicBezTo>
                  <a:pt x="625" y="2033"/>
                  <a:pt x="35" y="2721"/>
                  <a:pt x="1" y="3573"/>
                </a:cubicBezTo>
                <a:cubicBezTo>
                  <a:pt x="460" y="3967"/>
                  <a:pt x="1050" y="4198"/>
                  <a:pt x="1706" y="4198"/>
                </a:cubicBezTo>
                <a:cubicBezTo>
                  <a:pt x="2330" y="4198"/>
                  <a:pt x="2920" y="3967"/>
                  <a:pt x="3379" y="3573"/>
                </a:cubicBezTo>
                <a:cubicBezTo>
                  <a:pt x="3345" y="2721"/>
                  <a:pt x="2789" y="2033"/>
                  <a:pt x="2034" y="1868"/>
                </a:cubicBezTo>
                <a:cubicBezTo>
                  <a:pt x="2396" y="1737"/>
                  <a:pt x="2658" y="1378"/>
                  <a:pt x="2658" y="950"/>
                </a:cubicBezTo>
                <a:cubicBezTo>
                  <a:pt x="2658" y="426"/>
                  <a:pt x="2230" y="1"/>
                  <a:pt x="1706"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txBox="1"/>
          <p:nvPr>
            <p:ph idx="1" type="subTitle"/>
          </p:nvPr>
        </p:nvSpPr>
        <p:spPr>
          <a:xfrm>
            <a:off x="2426582" y="1774908"/>
            <a:ext cx="413100" cy="12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September</a:t>
            </a:r>
            <a:endParaRPr b="1" sz="300">
              <a:solidFill>
                <a:schemeClr val="dk1"/>
              </a:solidFill>
              <a:latin typeface="Poppins"/>
              <a:ea typeface="Poppins"/>
              <a:cs typeface="Poppins"/>
              <a:sym typeface="Poppins"/>
            </a:endParaRPr>
          </a:p>
        </p:txBody>
      </p:sp>
      <p:sp>
        <p:nvSpPr>
          <p:cNvPr id="786" name="Google Shape;786;p44"/>
          <p:cNvSpPr txBox="1"/>
          <p:nvPr>
            <p:ph idx="1" type="subTitle"/>
          </p:nvPr>
        </p:nvSpPr>
        <p:spPr>
          <a:xfrm>
            <a:off x="2922008" y="1806810"/>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07:00</a:t>
            </a:r>
            <a:endParaRPr b="1" sz="300">
              <a:solidFill>
                <a:schemeClr val="dk1"/>
              </a:solidFill>
              <a:latin typeface="Poppins"/>
              <a:ea typeface="Poppins"/>
              <a:cs typeface="Poppins"/>
              <a:sym typeface="Poppins"/>
            </a:endParaRPr>
          </a:p>
        </p:txBody>
      </p:sp>
      <p:sp>
        <p:nvSpPr>
          <p:cNvPr id="787" name="Google Shape;787;p44"/>
          <p:cNvSpPr txBox="1"/>
          <p:nvPr>
            <p:ph idx="1" type="subTitle"/>
          </p:nvPr>
        </p:nvSpPr>
        <p:spPr>
          <a:xfrm>
            <a:off x="2922008" y="1902593"/>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08:00</a:t>
            </a:r>
            <a:endParaRPr b="1" sz="300">
              <a:solidFill>
                <a:schemeClr val="dk1"/>
              </a:solidFill>
              <a:latin typeface="Poppins"/>
              <a:ea typeface="Poppins"/>
              <a:cs typeface="Poppins"/>
              <a:sym typeface="Poppins"/>
            </a:endParaRPr>
          </a:p>
        </p:txBody>
      </p:sp>
      <p:sp>
        <p:nvSpPr>
          <p:cNvPr id="788" name="Google Shape;788;p44"/>
          <p:cNvSpPr txBox="1"/>
          <p:nvPr>
            <p:ph idx="1" type="subTitle"/>
          </p:nvPr>
        </p:nvSpPr>
        <p:spPr>
          <a:xfrm>
            <a:off x="2922008" y="1998376"/>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09:00</a:t>
            </a:r>
            <a:endParaRPr b="1" sz="300">
              <a:solidFill>
                <a:schemeClr val="dk1"/>
              </a:solidFill>
              <a:latin typeface="Poppins"/>
              <a:ea typeface="Poppins"/>
              <a:cs typeface="Poppins"/>
              <a:sym typeface="Poppins"/>
            </a:endParaRPr>
          </a:p>
        </p:txBody>
      </p:sp>
      <p:sp>
        <p:nvSpPr>
          <p:cNvPr id="789" name="Google Shape;789;p44"/>
          <p:cNvSpPr txBox="1"/>
          <p:nvPr>
            <p:ph idx="1" type="subTitle"/>
          </p:nvPr>
        </p:nvSpPr>
        <p:spPr>
          <a:xfrm>
            <a:off x="2922008" y="2094159"/>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10</a:t>
            </a:r>
            <a:r>
              <a:rPr b="1" lang="ca" sz="300">
                <a:solidFill>
                  <a:schemeClr val="dk1"/>
                </a:solidFill>
                <a:latin typeface="Poppins"/>
                <a:ea typeface="Poppins"/>
                <a:cs typeface="Poppins"/>
                <a:sym typeface="Poppins"/>
              </a:rPr>
              <a:t>:00</a:t>
            </a:r>
            <a:endParaRPr b="1" sz="300">
              <a:solidFill>
                <a:schemeClr val="dk1"/>
              </a:solidFill>
              <a:latin typeface="Poppins"/>
              <a:ea typeface="Poppins"/>
              <a:cs typeface="Poppins"/>
              <a:sym typeface="Poppins"/>
            </a:endParaRPr>
          </a:p>
        </p:txBody>
      </p:sp>
      <p:sp>
        <p:nvSpPr>
          <p:cNvPr id="790" name="Google Shape;790;p44"/>
          <p:cNvSpPr txBox="1"/>
          <p:nvPr>
            <p:ph idx="1" type="subTitle"/>
          </p:nvPr>
        </p:nvSpPr>
        <p:spPr>
          <a:xfrm>
            <a:off x="2922008" y="2189942"/>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11</a:t>
            </a:r>
            <a:r>
              <a:rPr b="1" lang="ca" sz="300">
                <a:solidFill>
                  <a:schemeClr val="dk1"/>
                </a:solidFill>
                <a:latin typeface="Poppins"/>
                <a:ea typeface="Poppins"/>
                <a:cs typeface="Poppins"/>
                <a:sym typeface="Poppins"/>
              </a:rPr>
              <a:t>:00</a:t>
            </a:r>
            <a:endParaRPr b="1" sz="300">
              <a:solidFill>
                <a:schemeClr val="dk1"/>
              </a:solidFill>
              <a:latin typeface="Poppins"/>
              <a:ea typeface="Poppins"/>
              <a:cs typeface="Poppins"/>
              <a:sym typeface="Poppins"/>
            </a:endParaRPr>
          </a:p>
        </p:txBody>
      </p:sp>
      <p:sp>
        <p:nvSpPr>
          <p:cNvPr id="791" name="Google Shape;791;p44"/>
          <p:cNvSpPr txBox="1"/>
          <p:nvPr>
            <p:ph idx="1" type="subTitle"/>
          </p:nvPr>
        </p:nvSpPr>
        <p:spPr>
          <a:xfrm>
            <a:off x="2922008" y="2285725"/>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accent3"/>
                </a:solidFill>
                <a:latin typeface="Poppins"/>
                <a:ea typeface="Poppins"/>
                <a:cs typeface="Poppins"/>
                <a:sym typeface="Poppins"/>
              </a:rPr>
              <a:t>12</a:t>
            </a:r>
            <a:r>
              <a:rPr b="1" lang="ca" sz="300">
                <a:solidFill>
                  <a:schemeClr val="accent3"/>
                </a:solidFill>
                <a:latin typeface="Poppins"/>
                <a:ea typeface="Poppins"/>
                <a:cs typeface="Poppins"/>
                <a:sym typeface="Poppins"/>
              </a:rPr>
              <a:t>:00</a:t>
            </a:r>
            <a:endParaRPr b="1" sz="300">
              <a:solidFill>
                <a:schemeClr val="accent3"/>
              </a:solidFill>
              <a:latin typeface="Poppins"/>
              <a:ea typeface="Poppins"/>
              <a:cs typeface="Poppins"/>
              <a:sym typeface="Poppins"/>
            </a:endParaRPr>
          </a:p>
        </p:txBody>
      </p:sp>
      <p:sp>
        <p:nvSpPr>
          <p:cNvPr id="792" name="Google Shape;792;p44"/>
          <p:cNvSpPr txBox="1"/>
          <p:nvPr>
            <p:ph idx="1" type="subTitle"/>
          </p:nvPr>
        </p:nvSpPr>
        <p:spPr>
          <a:xfrm>
            <a:off x="2922008" y="2381508"/>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13:00</a:t>
            </a:r>
            <a:endParaRPr b="1" sz="300">
              <a:solidFill>
                <a:schemeClr val="dk1"/>
              </a:solidFill>
              <a:latin typeface="Poppins"/>
              <a:ea typeface="Poppins"/>
              <a:cs typeface="Poppins"/>
              <a:sym typeface="Poppins"/>
            </a:endParaRPr>
          </a:p>
        </p:txBody>
      </p:sp>
      <p:sp>
        <p:nvSpPr>
          <p:cNvPr id="793" name="Google Shape;793;p44"/>
          <p:cNvSpPr txBox="1"/>
          <p:nvPr>
            <p:ph idx="1" type="subTitle"/>
          </p:nvPr>
        </p:nvSpPr>
        <p:spPr>
          <a:xfrm>
            <a:off x="2922008" y="2477292"/>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14:00</a:t>
            </a:r>
            <a:endParaRPr b="1" sz="300">
              <a:solidFill>
                <a:schemeClr val="dk1"/>
              </a:solidFill>
              <a:latin typeface="Poppins"/>
              <a:ea typeface="Poppins"/>
              <a:cs typeface="Poppins"/>
              <a:sym typeface="Poppins"/>
            </a:endParaRPr>
          </a:p>
        </p:txBody>
      </p:sp>
      <p:sp>
        <p:nvSpPr>
          <p:cNvPr id="794" name="Google Shape;794;p44"/>
          <p:cNvSpPr txBox="1"/>
          <p:nvPr>
            <p:ph idx="1" type="subTitle"/>
          </p:nvPr>
        </p:nvSpPr>
        <p:spPr>
          <a:xfrm>
            <a:off x="2922008" y="2573075"/>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dk1"/>
                </a:solidFill>
                <a:latin typeface="Poppins"/>
                <a:ea typeface="Poppins"/>
                <a:cs typeface="Poppins"/>
                <a:sym typeface="Poppins"/>
              </a:rPr>
              <a:t>15:00</a:t>
            </a:r>
            <a:endParaRPr b="1" sz="300">
              <a:solidFill>
                <a:schemeClr val="dk1"/>
              </a:solidFill>
              <a:latin typeface="Poppins"/>
              <a:ea typeface="Poppins"/>
              <a:cs typeface="Poppins"/>
              <a:sym typeface="Poppins"/>
            </a:endParaRPr>
          </a:p>
        </p:txBody>
      </p:sp>
      <p:sp>
        <p:nvSpPr>
          <p:cNvPr id="795" name="Google Shape;795;p44"/>
          <p:cNvSpPr txBox="1"/>
          <p:nvPr>
            <p:ph idx="1" type="subTitle"/>
          </p:nvPr>
        </p:nvSpPr>
        <p:spPr>
          <a:xfrm>
            <a:off x="2889997" y="2701690"/>
            <a:ext cx="4002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300">
                <a:solidFill>
                  <a:schemeClr val="accent1"/>
                </a:solidFill>
                <a:latin typeface="Poppins"/>
                <a:ea typeface="Poppins"/>
                <a:cs typeface="Poppins"/>
                <a:sym typeface="Poppins"/>
              </a:rPr>
              <a:t>GO!</a:t>
            </a:r>
            <a:endParaRPr b="1" sz="300">
              <a:solidFill>
                <a:schemeClr val="accent1"/>
              </a:solidFill>
              <a:latin typeface="Poppins"/>
              <a:ea typeface="Poppins"/>
              <a:cs typeface="Poppins"/>
              <a:sym typeface="Poppins"/>
            </a:endParaRPr>
          </a:p>
        </p:txBody>
      </p:sp>
      <p:sp>
        <p:nvSpPr>
          <p:cNvPr id="796" name="Google Shape;796;p44"/>
          <p:cNvSpPr txBox="1"/>
          <p:nvPr>
            <p:ph idx="1" type="subTitle"/>
          </p:nvPr>
        </p:nvSpPr>
        <p:spPr>
          <a:xfrm>
            <a:off x="2479512" y="1896145"/>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dk1"/>
                </a:solidFill>
                <a:latin typeface="Poppins"/>
                <a:ea typeface="Poppins"/>
                <a:cs typeface="Poppins"/>
                <a:sym typeface="Poppins"/>
              </a:rPr>
              <a:t>20</a:t>
            </a:r>
            <a:endParaRPr b="1" sz="500">
              <a:solidFill>
                <a:schemeClr val="dk1"/>
              </a:solidFill>
              <a:latin typeface="Poppins"/>
              <a:ea typeface="Poppins"/>
              <a:cs typeface="Poppins"/>
              <a:sym typeface="Poppins"/>
            </a:endParaRPr>
          </a:p>
        </p:txBody>
      </p:sp>
      <p:sp>
        <p:nvSpPr>
          <p:cNvPr id="797" name="Google Shape;797;p44"/>
          <p:cNvSpPr txBox="1"/>
          <p:nvPr>
            <p:ph idx="1" type="subTitle"/>
          </p:nvPr>
        </p:nvSpPr>
        <p:spPr>
          <a:xfrm>
            <a:off x="2479512" y="2011830"/>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dk1"/>
                </a:solidFill>
                <a:latin typeface="Poppins"/>
                <a:ea typeface="Poppins"/>
                <a:cs typeface="Poppins"/>
                <a:sym typeface="Poppins"/>
              </a:rPr>
              <a:t>21</a:t>
            </a:r>
            <a:endParaRPr b="1" sz="500">
              <a:solidFill>
                <a:schemeClr val="dk1"/>
              </a:solidFill>
              <a:latin typeface="Poppins"/>
              <a:ea typeface="Poppins"/>
              <a:cs typeface="Poppins"/>
              <a:sym typeface="Poppins"/>
            </a:endParaRPr>
          </a:p>
        </p:txBody>
      </p:sp>
      <p:sp>
        <p:nvSpPr>
          <p:cNvPr id="798" name="Google Shape;798;p44"/>
          <p:cNvSpPr txBox="1"/>
          <p:nvPr>
            <p:ph idx="1" type="subTitle"/>
          </p:nvPr>
        </p:nvSpPr>
        <p:spPr>
          <a:xfrm>
            <a:off x="2479512" y="2127516"/>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dk1"/>
                </a:solidFill>
                <a:latin typeface="Poppins"/>
                <a:ea typeface="Poppins"/>
                <a:cs typeface="Poppins"/>
                <a:sym typeface="Poppins"/>
              </a:rPr>
              <a:t>22</a:t>
            </a:r>
            <a:endParaRPr b="1" sz="500">
              <a:solidFill>
                <a:schemeClr val="dk1"/>
              </a:solidFill>
              <a:latin typeface="Poppins"/>
              <a:ea typeface="Poppins"/>
              <a:cs typeface="Poppins"/>
              <a:sym typeface="Poppins"/>
            </a:endParaRPr>
          </a:p>
        </p:txBody>
      </p:sp>
      <p:sp>
        <p:nvSpPr>
          <p:cNvPr id="799" name="Google Shape;799;p44"/>
          <p:cNvSpPr txBox="1"/>
          <p:nvPr>
            <p:ph idx="1" type="subTitle"/>
          </p:nvPr>
        </p:nvSpPr>
        <p:spPr>
          <a:xfrm>
            <a:off x="2479512" y="2358887"/>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dk1"/>
                </a:solidFill>
                <a:latin typeface="Poppins"/>
                <a:ea typeface="Poppins"/>
                <a:cs typeface="Poppins"/>
                <a:sym typeface="Poppins"/>
              </a:rPr>
              <a:t>24</a:t>
            </a:r>
            <a:endParaRPr b="1" sz="500">
              <a:solidFill>
                <a:schemeClr val="dk1"/>
              </a:solidFill>
              <a:latin typeface="Poppins"/>
              <a:ea typeface="Poppins"/>
              <a:cs typeface="Poppins"/>
              <a:sym typeface="Poppins"/>
            </a:endParaRPr>
          </a:p>
        </p:txBody>
      </p:sp>
      <p:sp>
        <p:nvSpPr>
          <p:cNvPr id="800" name="Google Shape;800;p44"/>
          <p:cNvSpPr txBox="1"/>
          <p:nvPr>
            <p:ph idx="1" type="subTitle"/>
          </p:nvPr>
        </p:nvSpPr>
        <p:spPr>
          <a:xfrm>
            <a:off x="2479512" y="2243201"/>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accent1"/>
                </a:solidFill>
                <a:latin typeface="Poppins"/>
                <a:ea typeface="Poppins"/>
                <a:cs typeface="Poppins"/>
                <a:sym typeface="Poppins"/>
              </a:rPr>
              <a:t>23</a:t>
            </a:r>
            <a:endParaRPr b="1" sz="500">
              <a:solidFill>
                <a:schemeClr val="accent1"/>
              </a:solidFill>
              <a:latin typeface="Poppins"/>
              <a:ea typeface="Poppins"/>
              <a:cs typeface="Poppins"/>
              <a:sym typeface="Poppins"/>
            </a:endParaRPr>
          </a:p>
        </p:txBody>
      </p:sp>
      <p:sp>
        <p:nvSpPr>
          <p:cNvPr id="801" name="Google Shape;801;p44"/>
          <p:cNvSpPr txBox="1"/>
          <p:nvPr>
            <p:ph idx="1" type="subTitle"/>
          </p:nvPr>
        </p:nvSpPr>
        <p:spPr>
          <a:xfrm>
            <a:off x="2479512" y="2590258"/>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dk1"/>
                </a:solidFill>
                <a:latin typeface="Poppins"/>
                <a:ea typeface="Poppins"/>
                <a:cs typeface="Poppins"/>
                <a:sym typeface="Poppins"/>
              </a:rPr>
              <a:t>26</a:t>
            </a:r>
            <a:endParaRPr b="1" sz="500">
              <a:solidFill>
                <a:schemeClr val="dk1"/>
              </a:solidFill>
              <a:latin typeface="Poppins"/>
              <a:ea typeface="Poppins"/>
              <a:cs typeface="Poppins"/>
              <a:sym typeface="Poppins"/>
            </a:endParaRPr>
          </a:p>
        </p:txBody>
      </p:sp>
      <p:sp>
        <p:nvSpPr>
          <p:cNvPr id="802" name="Google Shape;802;p44"/>
          <p:cNvSpPr txBox="1"/>
          <p:nvPr>
            <p:ph idx="1" type="subTitle"/>
          </p:nvPr>
        </p:nvSpPr>
        <p:spPr>
          <a:xfrm>
            <a:off x="2479512" y="2474572"/>
            <a:ext cx="336300" cy="1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500">
                <a:solidFill>
                  <a:schemeClr val="dk1"/>
                </a:solidFill>
                <a:latin typeface="Poppins"/>
                <a:ea typeface="Poppins"/>
                <a:cs typeface="Poppins"/>
                <a:sym typeface="Poppins"/>
              </a:rPr>
              <a:t>25</a:t>
            </a:r>
            <a:endParaRPr b="1" sz="5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5"/>
          <p:cNvSpPr txBox="1"/>
          <p:nvPr>
            <p:ph type="title"/>
          </p:nvPr>
        </p:nvSpPr>
        <p:spPr>
          <a:xfrm>
            <a:off x="713100" y="2380938"/>
            <a:ext cx="4667100" cy="91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a:t>Aplikasi</a:t>
            </a:r>
            <a:endParaRPr>
              <a:solidFill>
                <a:schemeClr val="accent2"/>
              </a:solidFill>
            </a:endParaRPr>
          </a:p>
        </p:txBody>
      </p:sp>
      <p:sp>
        <p:nvSpPr>
          <p:cNvPr id="808" name="Google Shape;808;p45"/>
          <p:cNvSpPr txBox="1"/>
          <p:nvPr>
            <p:ph idx="1" type="subTitle"/>
          </p:nvPr>
        </p:nvSpPr>
        <p:spPr>
          <a:xfrm>
            <a:off x="713100" y="3303626"/>
            <a:ext cx="4667100" cy="91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a:t>Penahati adalah Aplikasi Psikologi Menggunakan Kecerdasan Buatan A</a:t>
            </a:r>
            <a:r>
              <a:rPr lang="ca"/>
              <a:t>rtificial Intelligence</a:t>
            </a:r>
            <a:r>
              <a:rPr lang="ca"/>
              <a:t> (AI)</a:t>
            </a:r>
            <a:endParaRPr/>
          </a:p>
        </p:txBody>
      </p:sp>
      <p:sp>
        <p:nvSpPr>
          <p:cNvPr id="809" name="Google Shape;809;p45"/>
          <p:cNvSpPr txBox="1"/>
          <p:nvPr>
            <p:ph idx="2" type="title"/>
          </p:nvPr>
        </p:nvSpPr>
        <p:spPr>
          <a:xfrm>
            <a:off x="4246200" y="1442088"/>
            <a:ext cx="1134000" cy="91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ca"/>
              <a:t>02</a:t>
            </a:r>
            <a:endParaRPr/>
          </a:p>
        </p:txBody>
      </p:sp>
      <p:pic>
        <p:nvPicPr>
          <p:cNvPr id="810" name="Google Shape;810;p45"/>
          <p:cNvPicPr preferRelativeResize="0"/>
          <p:nvPr/>
        </p:nvPicPr>
        <p:blipFill rotWithShape="1">
          <a:blip r:embed="rId3">
            <a:alphaModFix/>
          </a:blip>
          <a:srcRect b="6377" l="0" r="0" t="6377"/>
          <a:stretch/>
        </p:blipFill>
        <p:spPr>
          <a:xfrm>
            <a:off x="5276625" y="939450"/>
            <a:ext cx="3372125" cy="346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Halaman Utama</a:t>
            </a:r>
            <a:endParaRPr>
              <a:solidFill>
                <a:schemeClr val="accent2"/>
              </a:solidFill>
            </a:endParaRPr>
          </a:p>
        </p:txBody>
      </p:sp>
      <p:pic>
        <p:nvPicPr>
          <p:cNvPr id="816" name="Google Shape;816;p46"/>
          <p:cNvPicPr preferRelativeResize="0"/>
          <p:nvPr/>
        </p:nvPicPr>
        <p:blipFill>
          <a:blip r:embed="rId3">
            <a:alphaModFix/>
          </a:blip>
          <a:stretch>
            <a:fillRect/>
          </a:stretch>
        </p:blipFill>
        <p:spPr>
          <a:xfrm>
            <a:off x="1966499" y="1312025"/>
            <a:ext cx="5701694" cy="3205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Halaman Fitur</a:t>
            </a:r>
            <a:endParaRPr>
              <a:solidFill>
                <a:schemeClr val="accent2"/>
              </a:solidFill>
            </a:endParaRPr>
          </a:p>
        </p:txBody>
      </p:sp>
      <p:pic>
        <p:nvPicPr>
          <p:cNvPr id="822" name="Google Shape;822;p47"/>
          <p:cNvPicPr preferRelativeResize="0"/>
          <p:nvPr/>
        </p:nvPicPr>
        <p:blipFill>
          <a:blip r:embed="rId3">
            <a:alphaModFix/>
          </a:blip>
          <a:stretch>
            <a:fillRect/>
          </a:stretch>
        </p:blipFill>
        <p:spPr>
          <a:xfrm>
            <a:off x="2038125" y="1398475"/>
            <a:ext cx="5701653" cy="3205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Halaman Artikel</a:t>
            </a:r>
            <a:endParaRPr>
              <a:solidFill>
                <a:schemeClr val="accent2"/>
              </a:solidFill>
            </a:endParaRPr>
          </a:p>
        </p:txBody>
      </p:sp>
      <p:pic>
        <p:nvPicPr>
          <p:cNvPr id="828" name="Google Shape;828;p48"/>
          <p:cNvPicPr preferRelativeResize="0"/>
          <p:nvPr/>
        </p:nvPicPr>
        <p:blipFill rotWithShape="1">
          <a:blip r:embed="rId3">
            <a:alphaModFix/>
          </a:blip>
          <a:srcRect b="-16762" l="-34966" r="-25136" t="-43339"/>
          <a:stretch/>
        </p:blipFill>
        <p:spPr>
          <a:xfrm>
            <a:off x="0" y="1255"/>
            <a:ext cx="9144001" cy="5140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Halaman Chatbot Pintar</a:t>
            </a:r>
            <a:endParaRPr>
              <a:solidFill>
                <a:schemeClr val="accent2"/>
              </a:solidFill>
            </a:endParaRPr>
          </a:p>
        </p:txBody>
      </p:sp>
      <p:pic>
        <p:nvPicPr>
          <p:cNvPr id="834" name="Google Shape;834;p49"/>
          <p:cNvPicPr preferRelativeResize="0"/>
          <p:nvPr/>
        </p:nvPicPr>
        <p:blipFill>
          <a:blip r:embed="rId3">
            <a:alphaModFix/>
          </a:blip>
          <a:stretch>
            <a:fillRect/>
          </a:stretch>
        </p:blipFill>
        <p:spPr>
          <a:xfrm>
            <a:off x="1764025" y="1335025"/>
            <a:ext cx="5814526" cy="326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2"/>
          <p:cNvSpPr txBox="1"/>
          <p:nvPr>
            <p:ph type="title"/>
          </p:nvPr>
        </p:nvSpPr>
        <p:spPr>
          <a:xfrm>
            <a:off x="2323675" y="387725"/>
            <a:ext cx="5240400" cy="8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600"/>
              <a:t>Profil Ketua dan Wakil Ketua Tim AlexSynthesis</a:t>
            </a:r>
            <a:endParaRPr sz="2300">
              <a:solidFill>
                <a:schemeClr val="accent2"/>
              </a:solidFill>
            </a:endParaRPr>
          </a:p>
        </p:txBody>
      </p:sp>
      <p:sp>
        <p:nvSpPr>
          <p:cNvPr id="456" name="Google Shape;456;p32"/>
          <p:cNvSpPr txBox="1"/>
          <p:nvPr>
            <p:ph idx="2" type="title"/>
          </p:nvPr>
        </p:nvSpPr>
        <p:spPr>
          <a:xfrm>
            <a:off x="1497825" y="3588300"/>
            <a:ext cx="1981500" cy="37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1700"/>
              <a:t>Indra Saepudin</a:t>
            </a:r>
            <a:endParaRPr sz="1400"/>
          </a:p>
        </p:txBody>
      </p:sp>
      <p:sp>
        <p:nvSpPr>
          <p:cNvPr id="457" name="Google Shape;457;p32"/>
          <p:cNvSpPr txBox="1"/>
          <p:nvPr>
            <p:ph idx="3" type="title"/>
          </p:nvPr>
        </p:nvSpPr>
        <p:spPr>
          <a:xfrm>
            <a:off x="5536175" y="3588300"/>
            <a:ext cx="2842500" cy="37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sz="1700"/>
              <a:t>Ramanda Kholisandra</a:t>
            </a:r>
            <a:endParaRPr sz="1700"/>
          </a:p>
        </p:txBody>
      </p:sp>
      <p:sp>
        <p:nvSpPr>
          <p:cNvPr id="458" name="Google Shape;458;p32"/>
          <p:cNvSpPr txBox="1"/>
          <p:nvPr>
            <p:ph idx="4" type="subTitle"/>
          </p:nvPr>
        </p:nvSpPr>
        <p:spPr>
          <a:xfrm>
            <a:off x="1770225" y="3901950"/>
            <a:ext cx="1436700" cy="42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a:t>STMIK JABAR</a:t>
            </a:r>
            <a:endParaRPr/>
          </a:p>
        </p:txBody>
      </p:sp>
      <p:pic>
        <p:nvPicPr>
          <p:cNvPr id="459" name="Google Shape;459;p32"/>
          <p:cNvPicPr preferRelativeResize="0"/>
          <p:nvPr/>
        </p:nvPicPr>
        <p:blipFill>
          <a:blip r:embed="rId3">
            <a:alphaModFix/>
          </a:blip>
          <a:stretch>
            <a:fillRect/>
          </a:stretch>
        </p:blipFill>
        <p:spPr>
          <a:xfrm>
            <a:off x="1624650" y="1709775"/>
            <a:ext cx="1582275" cy="1859050"/>
          </a:xfrm>
          <a:prstGeom prst="rect">
            <a:avLst/>
          </a:prstGeom>
          <a:noFill/>
          <a:ln>
            <a:noFill/>
          </a:ln>
        </p:spPr>
      </p:pic>
      <p:pic>
        <p:nvPicPr>
          <p:cNvPr id="460" name="Google Shape;460;p32"/>
          <p:cNvPicPr preferRelativeResize="0"/>
          <p:nvPr/>
        </p:nvPicPr>
        <p:blipFill>
          <a:blip r:embed="rId4">
            <a:alphaModFix/>
          </a:blip>
          <a:stretch>
            <a:fillRect/>
          </a:stretch>
        </p:blipFill>
        <p:spPr>
          <a:xfrm>
            <a:off x="5874250" y="1686775"/>
            <a:ext cx="1582250" cy="1905050"/>
          </a:xfrm>
          <a:prstGeom prst="rect">
            <a:avLst/>
          </a:prstGeom>
          <a:noFill/>
          <a:ln>
            <a:noFill/>
          </a:ln>
        </p:spPr>
      </p:pic>
      <p:sp>
        <p:nvSpPr>
          <p:cNvPr id="461" name="Google Shape;461;p32"/>
          <p:cNvSpPr txBox="1"/>
          <p:nvPr>
            <p:ph idx="4" type="subTitle"/>
          </p:nvPr>
        </p:nvSpPr>
        <p:spPr>
          <a:xfrm>
            <a:off x="5676850" y="3768150"/>
            <a:ext cx="2356200" cy="55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ca"/>
              <a:t>Politeknik Harapan Bersama Tegal</a:t>
            </a:r>
            <a:endParaRPr/>
          </a:p>
          <a:p>
            <a:pPr indent="0" lvl="0" marL="0" rtl="0" algn="l">
              <a:spcBef>
                <a:spcPts val="0"/>
              </a:spcBef>
              <a:spcAft>
                <a:spcPts val="1600"/>
              </a:spcAft>
              <a:buNone/>
            </a:pPr>
            <a:r>
              <a:t/>
            </a:r>
            <a:endParaRPr/>
          </a:p>
        </p:txBody>
      </p:sp>
      <p:grpSp>
        <p:nvGrpSpPr>
          <p:cNvPr id="462" name="Google Shape;462;p32"/>
          <p:cNvGrpSpPr/>
          <p:nvPr/>
        </p:nvGrpSpPr>
        <p:grpSpPr>
          <a:xfrm>
            <a:off x="847278" y="533964"/>
            <a:ext cx="1121968" cy="842694"/>
            <a:chOff x="2273307" y="3378754"/>
            <a:chExt cx="375818" cy="313374"/>
          </a:xfrm>
        </p:grpSpPr>
        <p:sp>
          <p:nvSpPr>
            <p:cNvPr id="463" name="Google Shape;463;p32"/>
            <p:cNvSpPr/>
            <p:nvPr/>
          </p:nvSpPr>
          <p:spPr>
            <a:xfrm>
              <a:off x="2448528" y="3429087"/>
              <a:ext cx="25009" cy="25009"/>
            </a:xfrm>
            <a:custGeom>
              <a:rect b="b" l="l" r="r" t="t"/>
              <a:pathLst>
                <a:path extrusionOk="0" h="954" w="954">
                  <a:moveTo>
                    <a:pt x="0" y="1"/>
                  </a:moveTo>
                  <a:lnTo>
                    <a:pt x="0" y="953"/>
                  </a:lnTo>
                  <a:lnTo>
                    <a:pt x="953" y="953"/>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2447401" y="3429087"/>
              <a:ext cx="27631" cy="18849"/>
            </a:xfrm>
            <a:custGeom>
              <a:rect b="b" l="l" r="r" t="t"/>
              <a:pathLst>
                <a:path extrusionOk="0" h="719" w="1054">
                  <a:moveTo>
                    <a:pt x="43" y="1"/>
                  </a:moveTo>
                  <a:lnTo>
                    <a:pt x="43" y="477"/>
                  </a:lnTo>
                  <a:cubicBezTo>
                    <a:pt x="43" y="520"/>
                    <a:pt x="29" y="578"/>
                    <a:pt x="0" y="621"/>
                  </a:cubicBezTo>
                  <a:cubicBezTo>
                    <a:pt x="166" y="686"/>
                    <a:pt x="343" y="719"/>
                    <a:pt x="522" y="719"/>
                  </a:cubicBezTo>
                  <a:cubicBezTo>
                    <a:pt x="700" y="719"/>
                    <a:pt x="881" y="686"/>
                    <a:pt x="1054" y="621"/>
                  </a:cubicBezTo>
                  <a:cubicBezTo>
                    <a:pt x="1025" y="578"/>
                    <a:pt x="996" y="520"/>
                    <a:pt x="996" y="477"/>
                  </a:cubicBezTo>
                  <a:lnTo>
                    <a:pt x="996"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2423545" y="3448774"/>
              <a:ext cx="74949" cy="93116"/>
            </a:xfrm>
            <a:custGeom>
              <a:rect b="b" l="l" r="r" t="t"/>
              <a:pathLst>
                <a:path extrusionOk="0" h="3552" w="2859">
                  <a:moveTo>
                    <a:pt x="708" y="0"/>
                  </a:moveTo>
                  <a:lnTo>
                    <a:pt x="275" y="217"/>
                  </a:lnTo>
                  <a:cubicBezTo>
                    <a:pt x="102" y="303"/>
                    <a:pt x="1" y="462"/>
                    <a:pt x="1" y="650"/>
                  </a:cubicBezTo>
                  <a:lnTo>
                    <a:pt x="1" y="2036"/>
                  </a:lnTo>
                  <a:cubicBezTo>
                    <a:pt x="1" y="2555"/>
                    <a:pt x="160" y="3060"/>
                    <a:pt x="448" y="3493"/>
                  </a:cubicBezTo>
                  <a:lnTo>
                    <a:pt x="477" y="3551"/>
                  </a:lnTo>
                  <a:lnTo>
                    <a:pt x="2383" y="3551"/>
                  </a:lnTo>
                  <a:lnTo>
                    <a:pt x="2426" y="3493"/>
                  </a:lnTo>
                  <a:cubicBezTo>
                    <a:pt x="2700" y="3060"/>
                    <a:pt x="2859" y="2555"/>
                    <a:pt x="2859" y="2036"/>
                  </a:cubicBezTo>
                  <a:lnTo>
                    <a:pt x="2859" y="650"/>
                  </a:lnTo>
                  <a:cubicBezTo>
                    <a:pt x="2859" y="462"/>
                    <a:pt x="2758" y="303"/>
                    <a:pt x="2599" y="217"/>
                  </a:cubicBezTo>
                  <a:lnTo>
                    <a:pt x="2166" y="0"/>
                  </a:lnTo>
                  <a:cubicBezTo>
                    <a:pt x="2013" y="191"/>
                    <a:pt x="1557" y="202"/>
                    <a:pt x="1452" y="202"/>
                  </a:cubicBezTo>
                  <a:cubicBezTo>
                    <a:pt x="1438" y="202"/>
                    <a:pt x="1430" y="202"/>
                    <a:pt x="1430" y="202"/>
                  </a:cubicBezTo>
                  <a:cubicBezTo>
                    <a:pt x="1430" y="202"/>
                    <a:pt x="1422" y="202"/>
                    <a:pt x="1409" y="202"/>
                  </a:cubicBezTo>
                  <a:cubicBezTo>
                    <a:pt x="1306" y="202"/>
                    <a:pt x="861" y="191"/>
                    <a:pt x="708"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2436050" y="3541864"/>
              <a:ext cx="50359" cy="106354"/>
            </a:xfrm>
            <a:custGeom>
              <a:rect b="b" l="l" r="r" t="t"/>
              <a:pathLst>
                <a:path extrusionOk="0" h="4057" w="1921">
                  <a:moveTo>
                    <a:pt x="0" y="0"/>
                  </a:moveTo>
                  <a:lnTo>
                    <a:pt x="0" y="4057"/>
                  </a:lnTo>
                  <a:lnTo>
                    <a:pt x="1920" y="4057"/>
                  </a:lnTo>
                  <a:lnTo>
                    <a:pt x="1920" y="0"/>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2423545" y="3458972"/>
              <a:ext cx="12531" cy="82918"/>
            </a:xfrm>
            <a:custGeom>
              <a:rect b="b" l="l" r="r" t="t"/>
              <a:pathLst>
                <a:path extrusionOk="0" h="3163" w="478">
                  <a:moveTo>
                    <a:pt x="73" y="1"/>
                  </a:moveTo>
                  <a:cubicBezTo>
                    <a:pt x="30" y="73"/>
                    <a:pt x="1" y="174"/>
                    <a:pt x="1" y="261"/>
                  </a:cubicBezTo>
                  <a:lnTo>
                    <a:pt x="1" y="1647"/>
                  </a:lnTo>
                  <a:cubicBezTo>
                    <a:pt x="1" y="2166"/>
                    <a:pt x="160" y="2671"/>
                    <a:pt x="448" y="3104"/>
                  </a:cubicBezTo>
                  <a:lnTo>
                    <a:pt x="477" y="3162"/>
                  </a:lnTo>
                  <a:lnTo>
                    <a:pt x="477" y="549"/>
                  </a:lnTo>
                  <a:cubicBezTo>
                    <a:pt x="477" y="391"/>
                    <a:pt x="405" y="261"/>
                    <a:pt x="289" y="160"/>
                  </a:cubicBezTo>
                  <a:lnTo>
                    <a:pt x="73"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2485989" y="3458972"/>
              <a:ext cx="12505" cy="82918"/>
            </a:xfrm>
            <a:custGeom>
              <a:rect b="b" l="l" r="r" t="t"/>
              <a:pathLst>
                <a:path extrusionOk="0" h="3163" w="477">
                  <a:moveTo>
                    <a:pt x="405" y="1"/>
                  </a:moveTo>
                  <a:lnTo>
                    <a:pt x="188" y="160"/>
                  </a:lnTo>
                  <a:cubicBezTo>
                    <a:pt x="73" y="261"/>
                    <a:pt x="1" y="391"/>
                    <a:pt x="1" y="549"/>
                  </a:cubicBezTo>
                  <a:lnTo>
                    <a:pt x="1" y="3162"/>
                  </a:lnTo>
                  <a:lnTo>
                    <a:pt x="44" y="3104"/>
                  </a:lnTo>
                  <a:cubicBezTo>
                    <a:pt x="318" y="2671"/>
                    <a:pt x="477" y="2166"/>
                    <a:pt x="477" y="1647"/>
                  </a:cubicBezTo>
                  <a:lnTo>
                    <a:pt x="477" y="261"/>
                  </a:lnTo>
                  <a:cubicBezTo>
                    <a:pt x="477" y="174"/>
                    <a:pt x="448" y="73"/>
                    <a:pt x="405"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2442105" y="3441670"/>
              <a:ext cx="38248" cy="100220"/>
            </a:xfrm>
            <a:custGeom>
              <a:rect b="b" l="l" r="r" t="t"/>
              <a:pathLst>
                <a:path extrusionOk="0" h="3823" w="1459">
                  <a:moveTo>
                    <a:pt x="231" y="0"/>
                  </a:moveTo>
                  <a:cubicBezTo>
                    <a:pt x="220" y="0"/>
                    <a:pt x="209" y="4"/>
                    <a:pt x="202" y="11"/>
                  </a:cubicBezTo>
                  <a:lnTo>
                    <a:pt x="0" y="271"/>
                  </a:lnTo>
                  <a:lnTo>
                    <a:pt x="318" y="675"/>
                  </a:lnTo>
                  <a:cubicBezTo>
                    <a:pt x="334" y="700"/>
                    <a:pt x="366" y="716"/>
                    <a:pt x="398" y="716"/>
                  </a:cubicBezTo>
                  <a:cubicBezTo>
                    <a:pt x="421" y="716"/>
                    <a:pt x="444" y="708"/>
                    <a:pt x="462" y="690"/>
                  </a:cubicBezTo>
                  <a:lnTo>
                    <a:pt x="606" y="574"/>
                  </a:lnTo>
                  <a:lnTo>
                    <a:pt x="606" y="3822"/>
                  </a:lnTo>
                  <a:lnTo>
                    <a:pt x="852" y="3822"/>
                  </a:lnTo>
                  <a:lnTo>
                    <a:pt x="852" y="574"/>
                  </a:lnTo>
                  <a:lnTo>
                    <a:pt x="982" y="690"/>
                  </a:lnTo>
                  <a:cubicBezTo>
                    <a:pt x="1000" y="708"/>
                    <a:pt x="1023" y="716"/>
                    <a:pt x="1047" y="716"/>
                  </a:cubicBezTo>
                  <a:cubicBezTo>
                    <a:pt x="1080" y="716"/>
                    <a:pt x="1115" y="700"/>
                    <a:pt x="1140" y="675"/>
                  </a:cubicBezTo>
                  <a:lnTo>
                    <a:pt x="1458" y="271"/>
                  </a:lnTo>
                  <a:lnTo>
                    <a:pt x="1256" y="11"/>
                  </a:lnTo>
                  <a:cubicBezTo>
                    <a:pt x="1249" y="4"/>
                    <a:pt x="1238" y="0"/>
                    <a:pt x="1227" y="0"/>
                  </a:cubicBezTo>
                  <a:cubicBezTo>
                    <a:pt x="1216" y="0"/>
                    <a:pt x="1205" y="4"/>
                    <a:pt x="1198" y="11"/>
                  </a:cubicBezTo>
                  <a:lnTo>
                    <a:pt x="722" y="473"/>
                  </a:lnTo>
                  <a:lnTo>
                    <a:pt x="260" y="11"/>
                  </a:lnTo>
                  <a:cubicBezTo>
                    <a:pt x="253" y="4"/>
                    <a:pt x="242" y="0"/>
                    <a:pt x="231"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2457992" y="3554342"/>
              <a:ext cx="6449" cy="93876"/>
            </a:xfrm>
            <a:custGeom>
              <a:rect b="b" l="l" r="r" t="t"/>
              <a:pathLst>
                <a:path extrusionOk="0" h="3581" w="246">
                  <a:moveTo>
                    <a:pt x="116" y="1"/>
                  </a:moveTo>
                  <a:cubicBezTo>
                    <a:pt x="58" y="1"/>
                    <a:pt x="0" y="58"/>
                    <a:pt x="0" y="116"/>
                  </a:cubicBezTo>
                  <a:lnTo>
                    <a:pt x="0" y="3581"/>
                  </a:lnTo>
                  <a:lnTo>
                    <a:pt x="246" y="3581"/>
                  </a:lnTo>
                  <a:lnTo>
                    <a:pt x="246" y="131"/>
                  </a:lnTo>
                  <a:cubicBezTo>
                    <a:pt x="246" y="58"/>
                    <a:pt x="188" y="1"/>
                    <a:pt x="116"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2436050" y="3378754"/>
              <a:ext cx="50359" cy="56782"/>
            </a:xfrm>
            <a:custGeom>
              <a:rect b="b" l="l" r="r" t="t"/>
              <a:pathLst>
                <a:path extrusionOk="0" h="2166" w="1921">
                  <a:moveTo>
                    <a:pt x="722" y="1"/>
                  </a:moveTo>
                  <a:cubicBezTo>
                    <a:pt x="332" y="1"/>
                    <a:pt x="0" y="333"/>
                    <a:pt x="0" y="722"/>
                  </a:cubicBezTo>
                  <a:lnTo>
                    <a:pt x="0" y="1199"/>
                  </a:lnTo>
                  <a:cubicBezTo>
                    <a:pt x="0" y="1733"/>
                    <a:pt x="433" y="2166"/>
                    <a:pt x="953" y="2166"/>
                  </a:cubicBezTo>
                  <a:cubicBezTo>
                    <a:pt x="1487" y="2166"/>
                    <a:pt x="1920" y="1733"/>
                    <a:pt x="1920" y="1199"/>
                  </a:cubicBezTo>
                  <a:lnTo>
                    <a:pt x="1920" y="722"/>
                  </a:lnTo>
                  <a:cubicBezTo>
                    <a:pt x="1920" y="333"/>
                    <a:pt x="1602" y="1"/>
                    <a:pt x="1198"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2436050" y="3379147"/>
              <a:ext cx="34447" cy="56441"/>
            </a:xfrm>
            <a:custGeom>
              <a:rect b="b" l="l" r="r" t="t"/>
              <a:pathLst>
                <a:path extrusionOk="0" h="2153" w="1314">
                  <a:moveTo>
                    <a:pt x="722" y="0"/>
                  </a:moveTo>
                  <a:cubicBezTo>
                    <a:pt x="318" y="0"/>
                    <a:pt x="0" y="318"/>
                    <a:pt x="0" y="722"/>
                  </a:cubicBezTo>
                  <a:lnTo>
                    <a:pt x="0" y="1198"/>
                  </a:lnTo>
                  <a:cubicBezTo>
                    <a:pt x="0" y="1746"/>
                    <a:pt x="442" y="2152"/>
                    <a:pt x="946" y="2152"/>
                  </a:cubicBezTo>
                  <a:cubicBezTo>
                    <a:pt x="1067" y="2152"/>
                    <a:pt x="1191" y="2129"/>
                    <a:pt x="1314" y="2079"/>
                  </a:cubicBezTo>
                  <a:cubicBezTo>
                    <a:pt x="953" y="1934"/>
                    <a:pt x="722" y="1573"/>
                    <a:pt x="722" y="1184"/>
                  </a:cubicBezTo>
                  <a:lnTo>
                    <a:pt x="722" y="707"/>
                  </a:lnTo>
                  <a:cubicBezTo>
                    <a:pt x="722" y="361"/>
                    <a:pt x="967" y="72"/>
                    <a:pt x="131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2435656" y="3378754"/>
              <a:ext cx="50359" cy="25429"/>
            </a:xfrm>
            <a:custGeom>
              <a:rect b="b" l="l" r="r" t="t"/>
              <a:pathLst>
                <a:path extrusionOk="0" h="970" w="1921">
                  <a:moveTo>
                    <a:pt x="722" y="1"/>
                  </a:moveTo>
                  <a:cubicBezTo>
                    <a:pt x="318" y="1"/>
                    <a:pt x="1" y="333"/>
                    <a:pt x="1" y="722"/>
                  </a:cubicBezTo>
                  <a:lnTo>
                    <a:pt x="15" y="722"/>
                  </a:lnTo>
                  <a:cubicBezTo>
                    <a:pt x="591" y="883"/>
                    <a:pt x="1180" y="969"/>
                    <a:pt x="1781" y="969"/>
                  </a:cubicBezTo>
                  <a:cubicBezTo>
                    <a:pt x="1827" y="969"/>
                    <a:pt x="1874" y="969"/>
                    <a:pt x="1921" y="968"/>
                  </a:cubicBezTo>
                  <a:lnTo>
                    <a:pt x="1921" y="722"/>
                  </a:lnTo>
                  <a:cubicBezTo>
                    <a:pt x="1921" y="333"/>
                    <a:pt x="1603"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2436050" y="3379147"/>
              <a:ext cx="34447" cy="22728"/>
            </a:xfrm>
            <a:custGeom>
              <a:rect b="b" l="l" r="r" t="t"/>
              <a:pathLst>
                <a:path extrusionOk="0" h="867" w="1314">
                  <a:moveTo>
                    <a:pt x="722" y="0"/>
                  </a:moveTo>
                  <a:cubicBezTo>
                    <a:pt x="318" y="0"/>
                    <a:pt x="0" y="318"/>
                    <a:pt x="0" y="722"/>
                  </a:cubicBezTo>
                  <a:cubicBezTo>
                    <a:pt x="231" y="780"/>
                    <a:pt x="476" y="837"/>
                    <a:pt x="722" y="866"/>
                  </a:cubicBezTo>
                  <a:lnTo>
                    <a:pt x="722" y="722"/>
                  </a:lnTo>
                  <a:lnTo>
                    <a:pt x="722" y="707"/>
                  </a:lnTo>
                  <a:cubicBezTo>
                    <a:pt x="722" y="361"/>
                    <a:pt x="967" y="72"/>
                    <a:pt x="131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2548800" y="3429087"/>
              <a:ext cx="25009" cy="25009"/>
            </a:xfrm>
            <a:custGeom>
              <a:rect b="b" l="l" r="r" t="t"/>
              <a:pathLst>
                <a:path extrusionOk="0" h="954" w="954">
                  <a:moveTo>
                    <a:pt x="1" y="1"/>
                  </a:moveTo>
                  <a:lnTo>
                    <a:pt x="1" y="953"/>
                  </a:lnTo>
                  <a:lnTo>
                    <a:pt x="954" y="953"/>
                  </a:lnTo>
                  <a:lnTo>
                    <a:pt x="954"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2547673" y="3429087"/>
              <a:ext cx="27264" cy="18849"/>
            </a:xfrm>
            <a:custGeom>
              <a:rect b="b" l="l" r="r" t="t"/>
              <a:pathLst>
                <a:path extrusionOk="0" h="719" w="1040">
                  <a:moveTo>
                    <a:pt x="44" y="1"/>
                  </a:moveTo>
                  <a:lnTo>
                    <a:pt x="44" y="477"/>
                  </a:lnTo>
                  <a:cubicBezTo>
                    <a:pt x="44" y="520"/>
                    <a:pt x="29" y="578"/>
                    <a:pt x="1" y="621"/>
                  </a:cubicBezTo>
                  <a:cubicBezTo>
                    <a:pt x="167" y="686"/>
                    <a:pt x="343" y="719"/>
                    <a:pt x="520" y="719"/>
                  </a:cubicBezTo>
                  <a:cubicBezTo>
                    <a:pt x="697" y="719"/>
                    <a:pt x="874" y="686"/>
                    <a:pt x="1040" y="621"/>
                  </a:cubicBezTo>
                  <a:cubicBezTo>
                    <a:pt x="1011" y="578"/>
                    <a:pt x="997" y="520"/>
                    <a:pt x="997" y="477"/>
                  </a:cubicBezTo>
                  <a:lnTo>
                    <a:pt x="997"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2523844" y="3448774"/>
              <a:ext cx="75316" cy="93116"/>
            </a:xfrm>
            <a:custGeom>
              <a:rect b="b" l="l" r="r" t="t"/>
              <a:pathLst>
                <a:path extrusionOk="0" h="3552" w="2873">
                  <a:moveTo>
                    <a:pt x="707" y="0"/>
                  </a:moveTo>
                  <a:lnTo>
                    <a:pt x="260" y="217"/>
                  </a:lnTo>
                  <a:cubicBezTo>
                    <a:pt x="101" y="303"/>
                    <a:pt x="0" y="462"/>
                    <a:pt x="0" y="650"/>
                  </a:cubicBezTo>
                  <a:lnTo>
                    <a:pt x="0" y="2036"/>
                  </a:lnTo>
                  <a:cubicBezTo>
                    <a:pt x="0" y="2555"/>
                    <a:pt x="159" y="3060"/>
                    <a:pt x="448" y="3493"/>
                  </a:cubicBezTo>
                  <a:lnTo>
                    <a:pt x="477" y="3551"/>
                  </a:lnTo>
                  <a:lnTo>
                    <a:pt x="2396" y="3551"/>
                  </a:lnTo>
                  <a:lnTo>
                    <a:pt x="2425" y="3493"/>
                  </a:lnTo>
                  <a:cubicBezTo>
                    <a:pt x="2714" y="3060"/>
                    <a:pt x="2873" y="2555"/>
                    <a:pt x="2873" y="2036"/>
                  </a:cubicBezTo>
                  <a:lnTo>
                    <a:pt x="2873" y="650"/>
                  </a:lnTo>
                  <a:cubicBezTo>
                    <a:pt x="2873" y="462"/>
                    <a:pt x="2757" y="303"/>
                    <a:pt x="2599" y="217"/>
                  </a:cubicBezTo>
                  <a:lnTo>
                    <a:pt x="2165" y="0"/>
                  </a:lnTo>
                  <a:cubicBezTo>
                    <a:pt x="2013" y="191"/>
                    <a:pt x="1556" y="202"/>
                    <a:pt x="1451" y="202"/>
                  </a:cubicBezTo>
                  <a:cubicBezTo>
                    <a:pt x="1437" y="202"/>
                    <a:pt x="1429" y="202"/>
                    <a:pt x="1429" y="202"/>
                  </a:cubicBezTo>
                  <a:cubicBezTo>
                    <a:pt x="1429" y="202"/>
                    <a:pt x="1422" y="202"/>
                    <a:pt x="1408" y="202"/>
                  </a:cubicBezTo>
                  <a:cubicBezTo>
                    <a:pt x="1305" y="202"/>
                    <a:pt x="860" y="191"/>
                    <a:pt x="707" y="0"/>
                  </a:cubicBezTo>
                  <a:close/>
                </a:path>
              </a:pathLst>
            </a:custGeom>
            <a:solidFill>
              <a:srgbClr val="AD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2536322" y="3541864"/>
              <a:ext cx="49992" cy="106354"/>
            </a:xfrm>
            <a:custGeom>
              <a:rect b="b" l="l" r="r" t="t"/>
              <a:pathLst>
                <a:path extrusionOk="0" h="4057" w="1907">
                  <a:moveTo>
                    <a:pt x="1" y="0"/>
                  </a:moveTo>
                  <a:lnTo>
                    <a:pt x="1" y="4057"/>
                  </a:lnTo>
                  <a:lnTo>
                    <a:pt x="1906" y="4057"/>
                  </a:lnTo>
                  <a:lnTo>
                    <a:pt x="1906"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2523844" y="3458972"/>
              <a:ext cx="12505" cy="82918"/>
            </a:xfrm>
            <a:custGeom>
              <a:rect b="b" l="l" r="r" t="t"/>
              <a:pathLst>
                <a:path extrusionOk="0" h="3163" w="477">
                  <a:moveTo>
                    <a:pt x="72" y="1"/>
                  </a:moveTo>
                  <a:cubicBezTo>
                    <a:pt x="15" y="73"/>
                    <a:pt x="0" y="174"/>
                    <a:pt x="0" y="261"/>
                  </a:cubicBezTo>
                  <a:lnTo>
                    <a:pt x="0" y="1647"/>
                  </a:lnTo>
                  <a:cubicBezTo>
                    <a:pt x="0" y="2166"/>
                    <a:pt x="145" y="2671"/>
                    <a:pt x="433" y="3104"/>
                  </a:cubicBezTo>
                  <a:lnTo>
                    <a:pt x="477" y="3162"/>
                  </a:lnTo>
                  <a:lnTo>
                    <a:pt x="477" y="549"/>
                  </a:lnTo>
                  <a:cubicBezTo>
                    <a:pt x="477" y="391"/>
                    <a:pt x="404" y="261"/>
                    <a:pt x="289" y="160"/>
                  </a:cubicBezTo>
                  <a:lnTo>
                    <a:pt x="72"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2586288" y="3458972"/>
              <a:ext cx="12505" cy="82918"/>
            </a:xfrm>
            <a:custGeom>
              <a:rect b="b" l="l" r="r" t="t"/>
              <a:pathLst>
                <a:path extrusionOk="0" h="3163" w="477">
                  <a:moveTo>
                    <a:pt x="404" y="1"/>
                  </a:moveTo>
                  <a:lnTo>
                    <a:pt x="202" y="160"/>
                  </a:lnTo>
                  <a:cubicBezTo>
                    <a:pt x="72" y="261"/>
                    <a:pt x="0" y="391"/>
                    <a:pt x="0" y="549"/>
                  </a:cubicBezTo>
                  <a:lnTo>
                    <a:pt x="0" y="3162"/>
                  </a:lnTo>
                  <a:lnTo>
                    <a:pt x="43" y="3104"/>
                  </a:lnTo>
                  <a:cubicBezTo>
                    <a:pt x="332" y="2671"/>
                    <a:pt x="476" y="2166"/>
                    <a:pt x="476" y="1647"/>
                  </a:cubicBezTo>
                  <a:lnTo>
                    <a:pt x="476" y="261"/>
                  </a:lnTo>
                  <a:cubicBezTo>
                    <a:pt x="476" y="174"/>
                    <a:pt x="462" y="73"/>
                    <a:pt x="404" y="1"/>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2542011" y="3441670"/>
              <a:ext cx="38615" cy="100220"/>
            </a:xfrm>
            <a:custGeom>
              <a:rect b="b" l="l" r="r" t="t"/>
              <a:pathLst>
                <a:path extrusionOk="0" h="3823" w="1473">
                  <a:moveTo>
                    <a:pt x="245" y="0"/>
                  </a:moveTo>
                  <a:cubicBezTo>
                    <a:pt x="235" y="0"/>
                    <a:pt x="224" y="4"/>
                    <a:pt x="217" y="11"/>
                  </a:cubicBezTo>
                  <a:lnTo>
                    <a:pt x="0" y="271"/>
                  </a:lnTo>
                  <a:lnTo>
                    <a:pt x="332" y="675"/>
                  </a:lnTo>
                  <a:cubicBezTo>
                    <a:pt x="349" y="700"/>
                    <a:pt x="380" y="716"/>
                    <a:pt x="412" y="716"/>
                  </a:cubicBezTo>
                  <a:cubicBezTo>
                    <a:pt x="435" y="716"/>
                    <a:pt x="458" y="708"/>
                    <a:pt x="476" y="690"/>
                  </a:cubicBezTo>
                  <a:lnTo>
                    <a:pt x="621" y="574"/>
                  </a:lnTo>
                  <a:lnTo>
                    <a:pt x="621" y="3822"/>
                  </a:lnTo>
                  <a:lnTo>
                    <a:pt x="852" y="3822"/>
                  </a:lnTo>
                  <a:lnTo>
                    <a:pt x="852" y="574"/>
                  </a:lnTo>
                  <a:lnTo>
                    <a:pt x="996" y="690"/>
                  </a:lnTo>
                  <a:cubicBezTo>
                    <a:pt x="1014" y="708"/>
                    <a:pt x="1037" y="716"/>
                    <a:pt x="1060" y="716"/>
                  </a:cubicBezTo>
                  <a:cubicBezTo>
                    <a:pt x="1092" y="716"/>
                    <a:pt x="1124" y="700"/>
                    <a:pt x="1140" y="675"/>
                  </a:cubicBezTo>
                  <a:lnTo>
                    <a:pt x="1472" y="271"/>
                  </a:lnTo>
                  <a:lnTo>
                    <a:pt x="1270" y="11"/>
                  </a:lnTo>
                  <a:cubicBezTo>
                    <a:pt x="1263" y="4"/>
                    <a:pt x="1252" y="0"/>
                    <a:pt x="1240" y="0"/>
                  </a:cubicBezTo>
                  <a:cubicBezTo>
                    <a:pt x="1227" y="0"/>
                    <a:pt x="1213" y="4"/>
                    <a:pt x="1198" y="11"/>
                  </a:cubicBezTo>
                  <a:lnTo>
                    <a:pt x="736" y="473"/>
                  </a:lnTo>
                  <a:lnTo>
                    <a:pt x="274" y="11"/>
                  </a:lnTo>
                  <a:cubicBezTo>
                    <a:pt x="267" y="4"/>
                    <a:pt x="256" y="0"/>
                    <a:pt x="245" y="0"/>
                  </a:cubicBez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2558264" y="3554342"/>
              <a:ext cx="6475" cy="93876"/>
            </a:xfrm>
            <a:custGeom>
              <a:rect b="b" l="l" r="r" t="t"/>
              <a:pathLst>
                <a:path extrusionOk="0" h="3581" w="247">
                  <a:moveTo>
                    <a:pt x="116" y="1"/>
                  </a:moveTo>
                  <a:cubicBezTo>
                    <a:pt x="59" y="1"/>
                    <a:pt x="1" y="58"/>
                    <a:pt x="1" y="116"/>
                  </a:cubicBezTo>
                  <a:lnTo>
                    <a:pt x="1" y="3581"/>
                  </a:lnTo>
                  <a:lnTo>
                    <a:pt x="232" y="3581"/>
                  </a:lnTo>
                  <a:lnTo>
                    <a:pt x="232" y="131"/>
                  </a:lnTo>
                  <a:cubicBezTo>
                    <a:pt x="246" y="58"/>
                    <a:pt x="188" y="1"/>
                    <a:pt x="11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2536322" y="3378754"/>
              <a:ext cx="50359" cy="56782"/>
            </a:xfrm>
            <a:custGeom>
              <a:rect b="b" l="l" r="r" t="t"/>
              <a:pathLst>
                <a:path extrusionOk="0" h="2166" w="1921">
                  <a:moveTo>
                    <a:pt x="722" y="1"/>
                  </a:moveTo>
                  <a:cubicBezTo>
                    <a:pt x="318" y="1"/>
                    <a:pt x="1" y="333"/>
                    <a:pt x="1" y="722"/>
                  </a:cubicBezTo>
                  <a:lnTo>
                    <a:pt x="1" y="1199"/>
                  </a:lnTo>
                  <a:cubicBezTo>
                    <a:pt x="1" y="1733"/>
                    <a:pt x="434" y="2166"/>
                    <a:pt x="953" y="2166"/>
                  </a:cubicBezTo>
                  <a:cubicBezTo>
                    <a:pt x="1487" y="2166"/>
                    <a:pt x="1920" y="1733"/>
                    <a:pt x="1920" y="1199"/>
                  </a:cubicBezTo>
                  <a:lnTo>
                    <a:pt x="1920" y="722"/>
                  </a:lnTo>
                  <a:cubicBezTo>
                    <a:pt x="1920" y="333"/>
                    <a:pt x="1603" y="1"/>
                    <a:pt x="1199"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2536008" y="3379147"/>
              <a:ext cx="34787" cy="56441"/>
            </a:xfrm>
            <a:custGeom>
              <a:rect b="b" l="l" r="r" t="t"/>
              <a:pathLst>
                <a:path extrusionOk="0" h="2153" w="1327">
                  <a:moveTo>
                    <a:pt x="734" y="0"/>
                  </a:moveTo>
                  <a:cubicBezTo>
                    <a:pt x="330" y="0"/>
                    <a:pt x="13" y="318"/>
                    <a:pt x="13" y="722"/>
                  </a:cubicBezTo>
                  <a:lnTo>
                    <a:pt x="13" y="1198"/>
                  </a:lnTo>
                  <a:cubicBezTo>
                    <a:pt x="1" y="1746"/>
                    <a:pt x="450" y="2152"/>
                    <a:pt x="957" y="2152"/>
                  </a:cubicBezTo>
                  <a:cubicBezTo>
                    <a:pt x="1079" y="2152"/>
                    <a:pt x="1204" y="2129"/>
                    <a:pt x="1326" y="2079"/>
                  </a:cubicBezTo>
                  <a:cubicBezTo>
                    <a:pt x="965" y="1934"/>
                    <a:pt x="720" y="1573"/>
                    <a:pt x="734" y="1184"/>
                  </a:cubicBezTo>
                  <a:lnTo>
                    <a:pt x="734" y="707"/>
                  </a:lnTo>
                  <a:cubicBezTo>
                    <a:pt x="734" y="361"/>
                    <a:pt x="980" y="72"/>
                    <a:pt x="1326"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2536322" y="3378754"/>
              <a:ext cx="49992" cy="25429"/>
            </a:xfrm>
            <a:custGeom>
              <a:rect b="b" l="l" r="r" t="t"/>
              <a:pathLst>
                <a:path extrusionOk="0" h="970" w="1907">
                  <a:moveTo>
                    <a:pt x="722" y="1"/>
                  </a:moveTo>
                  <a:cubicBezTo>
                    <a:pt x="318" y="1"/>
                    <a:pt x="1" y="333"/>
                    <a:pt x="1" y="722"/>
                  </a:cubicBezTo>
                  <a:cubicBezTo>
                    <a:pt x="577" y="883"/>
                    <a:pt x="1178" y="969"/>
                    <a:pt x="1769" y="969"/>
                  </a:cubicBezTo>
                  <a:cubicBezTo>
                    <a:pt x="1815" y="969"/>
                    <a:pt x="1860" y="969"/>
                    <a:pt x="1906" y="968"/>
                  </a:cubicBezTo>
                  <a:lnTo>
                    <a:pt x="1906" y="722"/>
                  </a:lnTo>
                  <a:cubicBezTo>
                    <a:pt x="1906" y="333"/>
                    <a:pt x="1588" y="1"/>
                    <a:pt x="1184"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2536322" y="3379147"/>
              <a:ext cx="34473" cy="22728"/>
            </a:xfrm>
            <a:custGeom>
              <a:rect b="b" l="l" r="r" t="t"/>
              <a:pathLst>
                <a:path extrusionOk="0" h="867" w="1315">
                  <a:moveTo>
                    <a:pt x="722" y="0"/>
                  </a:moveTo>
                  <a:cubicBezTo>
                    <a:pt x="318" y="0"/>
                    <a:pt x="1" y="318"/>
                    <a:pt x="1" y="722"/>
                  </a:cubicBezTo>
                  <a:cubicBezTo>
                    <a:pt x="231" y="780"/>
                    <a:pt x="477" y="837"/>
                    <a:pt x="722" y="866"/>
                  </a:cubicBezTo>
                  <a:lnTo>
                    <a:pt x="722" y="707"/>
                  </a:lnTo>
                  <a:cubicBezTo>
                    <a:pt x="722" y="361"/>
                    <a:pt x="968" y="72"/>
                    <a:pt x="131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2348623" y="3429087"/>
              <a:ext cx="25009" cy="25009"/>
            </a:xfrm>
            <a:custGeom>
              <a:rect b="b" l="l" r="r" t="t"/>
              <a:pathLst>
                <a:path extrusionOk="0" h="954" w="954">
                  <a:moveTo>
                    <a:pt x="1" y="1"/>
                  </a:moveTo>
                  <a:lnTo>
                    <a:pt x="1" y="953"/>
                  </a:lnTo>
                  <a:lnTo>
                    <a:pt x="953" y="953"/>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2347102" y="3429087"/>
              <a:ext cx="27657" cy="18849"/>
            </a:xfrm>
            <a:custGeom>
              <a:rect b="b" l="l" r="r" t="t"/>
              <a:pathLst>
                <a:path extrusionOk="0" h="719" w="1055">
                  <a:moveTo>
                    <a:pt x="59" y="1"/>
                  </a:moveTo>
                  <a:lnTo>
                    <a:pt x="59" y="477"/>
                  </a:lnTo>
                  <a:cubicBezTo>
                    <a:pt x="44" y="520"/>
                    <a:pt x="30" y="578"/>
                    <a:pt x="1" y="621"/>
                  </a:cubicBezTo>
                  <a:cubicBezTo>
                    <a:pt x="174" y="686"/>
                    <a:pt x="354" y="719"/>
                    <a:pt x="533" y="719"/>
                  </a:cubicBezTo>
                  <a:cubicBezTo>
                    <a:pt x="712" y="719"/>
                    <a:pt x="889" y="686"/>
                    <a:pt x="1055" y="621"/>
                  </a:cubicBezTo>
                  <a:cubicBezTo>
                    <a:pt x="1026" y="578"/>
                    <a:pt x="1011" y="520"/>
                    <a:pt x="1011" y="477"/>
                  </a:cubicBezTo>
                  <a:lnTo>
                    <a:pt x="101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2323273" y="3448774"/>
              <a:ext cx="75342" cy="93116"/>
            </a:xfrm>
            <a:custGeom>
              <a:rect b="b" l="l" r="r" t="t"/>
              <a:pathLst>
                <a:path extrusionOk="0" h="3552" w="2874">
                  <a:moveTo>
                    <a:pt x="708" y="0"/>
                  </a:moveTo>
                  <a:lnTo>
                    <a:pt x="275" y="217"/>
                  </a:lnTo>
                  <a:cubicBezTo>
                    <a:pt x="116" y="303"/>
                    <a:pt x="0" y="462"/>
                    <a:pt x="15" y="650"/>
                  </a:cubicBezTo>
                  <a:lnTo>
                    <a:pt x="15" y="2036"/>
                  </a:lnTo>
                  <a:cubicBezTo>
                    <a:pt x="15" y="2555"/>
                    <a:pt x="159" y="3060"/>
                    <a:pt x="448" y="3493"/>
                  </a:cubicBezTo>
                  <a:lnTo>
                    <a:pt x="491" y="3551"/>
                  </a:lnTo>
                  <a:lnTo>
                    <a:pt x="2397" y="3551"/>
                  </a:lnTo>
                  <a:lnTo>
                    <a:pt x="2426" y="3493"/>
                  </a:lnTo>
                  <a:cubicBezTo>
                    <a:pt x="2714" y="3060"/>
                    <a:pt x="2873" y="2555"/>
                    <a:pt x="2873" y="2036"/>
                  </a:cubicBezTo>
                  <a:lnTo>
                    <a:pt x="2873" y="650"/>
                  </a:lnTo>
                  <a:cubicBezTo>
                    <a:pt x="2873" y="462"/>
                    <a:pt x="2758" y="303"/>
                    <a:pt x="2599" y="217"/>
                  </a:cubicBezTo>
                  <a:lnTo>
                    <a:pt x="2166" y="0"/>
                  </a:lnTo>
                  <a:cubicBezTo>
                    <a:pt x="2013" y="191"/>
                    <a:pt x="1568" y="202"/>
                    <a:pt x="1465" y="202"/>
                  </a:cubicBezTo>
                  <a:cubicBezTo>
                    <a:pt x="1451" y="202"/>
                    <a:pt x="1444" y="202"/>
                    <a:pt x="1444" y="202"/>
                  </a:cubicBezTo>
                  <a:cubicBezTo>
                    <a:pt x="1444" y="202"/>
                    <a:pt x="1436" y="202"/>
                    <a:pt x="1422" y="202"/>
                  </a:cubicBezTo>
                  <a:cubicBezTo>
                    <a:pt x="1317" y="202"/>
                    <a:pt x="861" y="191"/>
                    <a:pt x="708"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2335751" y="3541864"/>
              <a:ext cx="50359" cy="106354"/>
            </a:xfrm>
            <a:custGeom>
              <a:rect b="b" l="l" r="r" t="t"/>
              <a:pathLst>
                <a:path extrusionOk="0" h="4057" w="1921">
                  <a:moveTo>
                    <a:pt x="1" y="0"/>
                  </a:moveTo>
                  <a:lnTo>
                    <a:pt x="1" y="4057"/>
                  </a:lnTo>
                  <a:lnTo>
                    <a:pt x="1921" y="4057"/>
                  </a:lnTo>
                  <a:lnTo>
                    <a:pt x="1921" y="0"/>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2323273" y="3458972"/>
              <a:ext cx="12505" cy="82918"/>
            </a:xfrm>
            <a:custGeom>
              <a:rect b="b" l="l" r="r" t="t"/>
              <a:pathLst>
                <a:path extrusionOk="0" h="3163" w="477">
                  <a:moveTo>
                    <a:pt x="73" y="1"/>
                  </a:moveTo>
                  <a:cubicBezTo>
                    <a:pt x="29" y="73"/>
                    <a:pt x="0" y="174"/>
                    <a:pt x="0" y="261"/>
                  </a:cubicBezTo>
                  <a:lnTo>
                    <a:pt x="0" y="1647"/>
                  </a:lnTo>
                  <a:cubicBezTo>
                    <a:pt x="0" y="2166"/>
                    <a:pt x="159" y="2671"/>
                    <a:pt x="448" y="3104"/>
                  </a:cubicBezTo>
                  <a:lnTo>
                    <a:pt x="477" y="3162"/>
                  </a:lnTo>
                  <a:lnTo>
                    <a:pt x="477" y="549"/>
                  </a:lnTo>
                  <a:cubicBezTo>
                    <a:pt x="477" y="391"/>
                    <a:pt x="405" y="261"/>
                    <a:pt x="289" y="160"/>
                  </a:cubicBezTo>
                  <a:lnTo>
                    <a:pt x="73" y="1"/>
                  </a:ln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2386084" y="3458972"/>
              <a:ext cx="12531" cy="82918"/>
            </a:xfrm>
            <a:custGeom>
              <a:rect b="b" l="l" r="r" t="t"/>
              <a:pathLst>
                <a:path extrusionOk="0" h="3163" w="478">
                  <a:moveTo>
                    <a:pt x="405" y="1"/>
                  </a:moveTo>
                  <a:lnTo>
                    <a:pt x="188" y="160"/>
                  </a:lnTo>
                  <a:cubicBezTo>
                    <a:pt x="73" y="261"/>
                    <a:pt x="1" y="391"/>
                    <a:pt x="1" y="549"/>
                  </a:cubicBezTo>
                  <a:lnTo>
                    <a:pt x="1" y="3162"/>
                  </a:lnTo>
                  <a:lnTo>
                    <a:pt x="30" y="3104"/>
                  </a:lnTo>
                  <a:cubicBezTo>
                    <a:pt x="318" y="2671"/>
                    <a:pt x="477" y="2166"/>
                    <a:pt x="477" y="1647"/>
                  </a:cubicBezTo>
                  <a:lnTo>
                    <a:pt x="477" y="261"/>
                  </a:lnTo>
                  <a:cubicBezTo>
                    <a:pt x="477" y="174"/>
                    <a:pt x="448" y="73"/>
                    <a:pt x="405" y="1"/>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2341807" y="3441670"/>
              <a:ext cx="38248" cy="100220"/>
            </a:xfrm>
            <a:custGeom>
              <a:rect b="b" l="l" r="r" t="t"/>
              <a:pathLst>
                <a:path extrusionOk="0" h="3823" w="1459">
                  <a:moveTo>
                    <a:pt x="233" y="0"/>
                  </a:moveTo>
                  <a:cubicBezTo>
                    <a:pt x="221" y="0"/>
                    <a:pt x="210" y="4"/>
                    <a:pt x="203" y="11"/>
                  </a:cubicBezTo>
                  <a:lnTo>
                    <a:pt x="1" y="271"/>
                  </a:lnTo>
                  <a:lnTo>
                    <a:pt x="318" y="675"/>
                  </a:lnTo>
                  <a:cubicBezTo>
                    <a:pt x="343" y="700"/>
                    <a:pt x="373" y="716"/>
                    <a:pt x="406" y="716"/>
                  </a:cubicBezTo>
                  <a:cubicBezTo>
                    <a:pt x="429" y="716"/>
                    <a:pt x="453" y="708"/>
                    <a:pt x="477" y="690"/>
                  </a:cubicBezTo>
                  <a:lnTo>
                    <a:pt x="607" y="574"/>
                  </a:lnTo>
                  <a:lnTo>
                    <a:pt x="607" y="3822"/>
                  </a:lnTo>
                  <a:lnTo>
                    <a:pt x="852" y="3822"/>
                  </a:lnTo>
                  <a:lnTo>
                    <a:pt x="852" y="574"/>
                  </a:lnTo>
                  <a:lnTo>
                    <a:pt x="982" y="690"/>
                  </a:lnTo>
                  <a:cubicBezTo>
                    <a:pt x="1006" y="708"/>
                    <a:pt x="1031" y="716"/>
                    <a:pt x="1054" y="716"/>
                  </a:cubicBezTo>
                  <a:cubicBezTo>
                    <a:pt x="1086" y="716"/>
                    <a:pt x="1116" y="700"/>
                    <a:pt x="1141" y="675"/>
                  </a:cubicBezTo>
                  <a:lnTo>
                    <a:pt x="1459" y="271"/>
                  </a:lnTo>
                  <a:lnTo>
                    <a:pt x="1257" y="11"/>
                  </a:lnTo>
                  <a:cubicBezTo>
                    <a:pt x="1249" y="4"/>
                    <a:pt x="1239" y="0"/>
                    <a:pt x="1228" y="0"/>
                  </a:cubicBezTo>
                  <a:cubicBezTo>
                    <a:pt x="1217" y="0"/>
                    <a:pt x="1206" y="4"/>
                    <a:pt x="1199" y="11"/>
                  </a:cubicBezTo>
                  <a:lnTo>
                    <a:pt x="737" y="473"/>
                  </a:lnTo>
                  <a:lnTo>
                    <a:pt x="275" y="11"/>
                  </a:lnTo>
                  <a:cubicBezTo>
                    <a:pt x="261" y="4"/>
                    <a:pt x="246" y="0"/>
                    <a:pt x="233"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2357693" y="3554342"/>
              <a:ext cx="6475" cy="93876"/>
            </a:xfrm>
            <a:custGeom>
              <a:rect b="b" l="l" r="r" t="t"/>
              <a:pathLst>
                <a:path extrusionOk="0" h="3581" w="247">
                  <a:moveTo>
                    <a:pt x="131" y="1"/>
                  </a:moveTo>
                  <a:cubicBezTo>
                    <a:pt x="59" y="1"/>
                    <a:pt x="1" y="58"/>
                    <a:pt x="1" y="116"/>
                  </a:cubicBezTo>
                  <a:lnTo>
                    <a:pt x="1" y="3581"/>
                  </a:lnTo>
                  <a:lnTo>
                    <a:pt x="246" y="3581"/>
                  </a:lnTo>
                  <a:lnTo>
                    <a:pt x="246" y="131"/>
                  </a:lnTo>
                  <a:cubicBezTo>
                    <a:pt x="246" y="58"/>
                    <a:pt x="189" y="1"/>
                    <a:pt x="131"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2335751" y="3378754"/>
              <a:ext cx="50752" cy="56782"/>
            </a:xfrm>
            <a:custGeom>
              <a:rect b="b" l="l" r="r" t="t"/>
              <a:pathLst>
                <a:path extrusionOk="0" h="2166" w="1936">
                  <a:moveTo>
                    <a:pt x="723" y="1"/>
                  </a:moveTo>
                  <a:cubicBezTo>
                    <a:pt x="333" y="1"/>
                    <a:pt x="1" y="333"/>
                    <a:pt x="1" y="722"/>
                  </a:cubicBezTo>
                  <a:lnTo>
                    <a:pt x="1" y="1199"/>
                  </a:lnTo>
                  <a:cubicBezTo>
                    <a:pt x="1" y="1733"/>
                    <a:pt x="434" y="2166"/>
                    <a:pt x="968" y="2166"/>
                  </a:cubicBezTo>
                  <a:cubicBezTo>
                    <a:pt x="1488" y="2166"/>
                    <a:pt x="1935" y="1733"/>
                    <a:pt x="1935" y="1199"/>
                  </a:cubicBezTo>
                  <a:lnTo>
                    <a:pt x="1935" y="722"/>
                  </a:lnTo>
                  <a:cubicBezTo>
                    <a:pt x="1935" y="333"/>
                    <a:pt x="1603" y="1"/>
                    <a:pt x="1213"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2335751" y="3379147"/>
              <a:ext cx="34473" cy="56441"/>
            </a:xfrm>
            <a:custGeom>
              <a:rect b="b" l="l" r="r" t="t"/>
              <a:pathLst>
                <a:path extrusionOk="0" h="2153" w="1315">
                  <a:moveTo>
                    <a:pt x="723" y="0"/>
                  </a:moveTo>
                  <a:cubicBezTo>
                    <a:pt x="318" y="0"/>
                    <a:pt x="1" y="318"/>
                    <a:pt x="1" y="722"/>
                  </a:cubicBezTo>
                  <a:lnTo>
                    <a:pt x="1" y="1198"/>
                  </a:lnTo>
                  <a:cubicBezTo>
                    <a:pt x="1" y="1746"/>
                    <a:pt x="452" y="2152"/>
                    <a:pt x="952" y="2152"/>
                  </a:cubicBezTo>
                  <a:cubicBezTo>
                    <a:pt x="1072" y="2152"/>
                    <a:pt x="1195" y="2129"/>
                    <a:pt x="1314" y="2079"/>
                  </a:cubicBezTo>
                  <a:cubicBezTo>
                    <a:pt x="953" y="1934"/>
                    <a:pt x="723" y="1573"/>
                    <a:pt x="723" y="1184"/>
                  </a:cubicBezTo>
                  <a:lnTo>
                    <a:pt x="723" y="707"/>
                  </a:lnTo>
                  <a:cubicBezTo>
                    <a:pt x="723" y="361"/>
                    <a:pt x="982" y="72"/>
                    <a:pt x="1314"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2335751" y="3378754"/>
              <a:ext cx="50359" cy="25429"/>
            </a:xfrm>
            <a:custGeom>
              <a:rect b="b" l="l" r="r" t="t"/>
              <a:pathLst>
                <a:path extrusionOk="0" h="970" w="1921">
                  <a:moveTo>
                    <a:pt x="723" y="1"/>
                  </a:moveTo>
                  <a:cubicBezTo>
                    <a:pt x="318" y="1"/>
                    <a:pt x="1" y="333"/>
                    <a:pt x="1" y="722"/>
                  </a:cubicBezTo>
                  <a:cubicBezTo>
                    <a:pt x="577" y="883"/>
                    <a:pt x="1178" y="969"/>
                    <a:pt x="1781" y="969"/>
                  </a:cubicBezTo>
                  <a:cubicBezTo>
                    <a:pt x="1827" y="969"/>
                    <a:pt x="1874" y="969"/>
                    <a:pt x="1921" y="968"/>
                  </a:cubicBezTo>
                  <a:lnTo>
                    <a:pt x="1921" y="722"/>
                  </a:lnTo>
                  <a:cubicBezTo>
                    <a:pt x="1921" y="333"/>
                    <a:pt x="1589"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2335751" y="3379147"/>
              <a:ext cx="34473" cy="22728"/>
            </a:xfrm>
            <a:custGeom>
              <a:rect b="b" l="l" r="r" t="t"/>
              <a:pathLst>
                <a:path extrusionOk="0" h="867" w="1315">
                  <a:moveTo>
                    <a:pt x="723" y="0"/>
                  </a:moveTo>
                  <a:cubicBezTo>
                    <a:pt x="318" y="0"/>
                    <a:pt x="1" y="318"/>
                    <a:pt x="1" y="722"/>
                  </a:cubicBezTo>
                  <a:cubicBezTo>
                    <a:pt x="232" y="780"/>
                    <a:pt x="477" y="837"/>
                    <a:pt x="723" y="866"/>
                  </a:cubicBezTo>
                  <a:lnTo>
                    <a:pt x="723" y="722"/>
                  </a:lnTo>
                  <a:lnTo>
                    <a:pt x="723" y="707"/>
                  </a:lnTo>
                  <a:cubicBezTo>
                    <a:pt x="723" y="361"/>
                    <a:pt x="982" y="72"/>
                    <a:pt x="1314"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2298290" y="3535415"/>
              <a:ext cx="25009" cy="25009"/>
            </a:xfrm>
            <a:custGeom>
              <a:rect b="b" l="l" r="r" t="t"/>
              <a:pathLst>
                <a:path extrusionOk="0" h="954" w="954">
                  <a:moveTo>
                    <a:pt x="1" y="1"/>
                  </a:moveTo>
                  <a:lnTo>
                    <a:pt x="1"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2297163" y="3535415"/>
              <a:ext cx="27657" cy="18849"/>
            </a:xfrm>
            <a:custGeom>
              <a:rect b="b" l="l" r="r" t="t"/>
              <a:pathLst>
                <a:path extrusionOk="0" h="719" w="1055">
                  <a:moveTo>
                    <a:pt x="44" y="1"/>
                  </a:moveTo>
                  <a:lnTo>
                    <a:pt x="44" y="492"/>
                  </a:lnTo>
                  <a:cubicBezTo>
                    <a:pt x="44" y="535"/>
                    <a:pt x="29" y="578"/>
                    <a:pt x="0" y="622"/>
                  </a:cubicBezTo>
                  <a:cubicBezTo>
                    <a:pt x="166" y="687"/>
                    <a:pt x="343" y="719"/>
                    <a:pt x="522" y="719"/>
                  </a:cubicBezTo>
                  <a:cubicBezTo>
                    <a:pt x="700" y="719"/>
                    <a:pt x="881" y="687"/>
                    <a:pt x="1054" y="622"/>
                  </a:cubicBezTo>
                  <a:cubicBezTo>
                    <a:pt x="1011" y="578"/>
                    <a:pt x="996" y="535"/>
                    <a:pt x="996" y="492"/>
                  </a:cubicBezTo>
                  <a:lnTo>
                    <a:pt x="996"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2273307" y="3555102"/>
              <a:ext cx="74975" cy="93116"/>
            </a:xfrm>
            <a:custGeom>
              <a:rect b="b" l="l" r="r" t="t"/>
              <a:pathLst>
                <a:path extrusionOk="0" h="3552" w="2860">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1" y="192"/>
                    <a:pt x="1554" y="203"/>
                    <a:pt x="1451" y="203"/>
                  </a:cubicBezTo>
                  <a:cubicBezTo>
                    <a:pt x="1438" y="203"/>
                    <a:pt x="1430" y="203"/>
                    <a:pt x="1430" y="203"/>
                  </a:cubicBezTo>
                  <a:cubicBezTo>
                    <a:pt x="1430" y="203"/>
                    <a:pt x="1422" y="203"/>
                    <a:pt x="1408" y="203"/>
                  </a:cubicBezTo>
                  <a:cubicBezTo>
                    <a:pt x="1303" y="203"/>
                    <a:pt x="847" y="192"/>
                    <a:pt x="694" y="0"/>
                  </a:cubicBezTo>
                  <a:close/>
                </a:path>
              </a:pathLst>
            </a:custGeom>
            <a:solidFill>
              <a:srgbClr val="D3D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2285812" y="3648192"/>
              <a:ext cx="49966" cy="43936"/>
            </a:xfrm>
            <a:custGeom>
              <a:rect b="b" l="l" r="r" t="t"/>
              <a:pathLst>
                <a:path extrusionOk="0" h="1676" w="1906">
                  <a:moveTo>
                    <a:pt x="0" y="1"/>
                  </a:moveTo>
                  <a:lnTo>
                    <a:pt x="0" y="1430"/>
                  </a:lnTo>
                  <a:cubicBezTo>
                    <a:pt x="0" y="1560"/>
                    <a:pt x="101" y="1675"/>
                    <a:pt x="246" y="1675"/>
                  </a:cubicBezTo>
                  <a:lnTo>
                    <a:pt x="1675" y="1675"/>
                  </a:lnTo>
                  <a:cubicBezTo>
                    <a:pt x="1805" y="1675"/>
                    <a:pt x="1906" y="1560"/>
                    <a:pt x="1906" y="1430"/>
                  </a:cubicBezTo>
                  <a:lnTo>
                    <a:pt x="1906"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2273307" y="3565693"/>
              <a:ext cx="12531" cy="82525"/>
            </a:xfrm>
            <a:custGeom>
              <a:rect b="b" l="l" r="r" t="t"/>
              <a:pathLst>
                <a:path extrusionOk="0" h="3148" w="478">
                  <a:moveTo>
                    <a:pt x="73" y="1"/>
                  </a:moveTo>
                  <a:cubicBezTo>
                    <a:pt x="30" y="73"/>
                    <a:pt x="1" y="159"/>
                    <a:pt x="1" y="246"/>
                  </a:cubicBezTo>
                  <a:lnTo>
                    <a:pt x="1" y="1632"/>
                  </a:lnTo>
                  <a:cubicBezTo>
                    <a:pt x="1" y="2152"/>
                    <a:pt x="160" y="2657"/>
                    <a:pt x="448" y="3090"/>
                  </a:cubicBezTo>
                  <a:lnTo>
                    <a:pt x="477" y="3148"/>
                  </a:lnTo>
                  <a:lnTo>
                    <a:pt x="477" y="535"/>
                  </a:lnTo>
                  <a:cubicBezTo>
                    <a:pt x="477" y="390"/>
                    <a:pt x="405" y="246"/>
                    <a:pt x="290" y="159"/>
                  </a:cubicBezTo>
                  <a:lnTo>
                    <a:pt x="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2335751" y="3565693"/>
              <a:ext cx="12898" cy="82525"/>
            </a:xfrm>
            <a:custGeom>
              <a:rect b="b" l="l" r="r" t="t"/>
              <a:pathLst>
                <a:path extrusionOk="0" h="3148" w="492">
                  <a:moveTo>
                    <a:pt x="419" y="1"/>
                  </a:moveTo>
                  <a:lnTo>
                    <a:pt x="203" y="159"/>
                  </a:lnTo>
                  <a:cubicBezTo>
                    <a:pt x="73" y="246"/>
                    <a:pt x="1" y="390"/>
                    <a:pt x="1" y="535"/>
                  </a:cubicBezTo>
                  <a:lnTo>
                    <a:pt x="1" y="3148"/>
                  </a:lnTo>
                  <a:lnTo>
                    <a:pt x="44" y="3090"/>
                  </a:lnTo>
                  <a:cubicBezTo>
                    <a:pt x="333" y="2657"/>
                    <a:pt x="477" y="2152"/>
                    <a:pt x="477" y="1632"/>
                  </a:cubicBezTo>
                  <a:lnTo>
                    <a:pt x="477" y="246"/>
                  </a:lnTo>
                  <a:cubicBezTo>
                    <a:pt x="492" y="159"/>
                    <a:pt x="463" y="73"/>
                    <a:pt x="41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2291867" y="3547998"/>
              <a:ext cx="38248" cy="100220"/>
            </a:xfrm>
            <a:custGeom>
              <a:rect b="b" l="l" r="r" t="t"/>
              <a:pathLst>
                <a:path extrusionOk="0" h="3823" w="1459">
                  <a:moveTo>
                    <a:pt x="231" y="1"/>
                  </a:moveTo>
                  <a:cubicBezTo>
                    <a:pt x="220" y="1"/>
                    <a:pt x="210" y="4"/>
                    <a:pt x="202" y="12"/>
                  </a:cubicBezTo>
                  <a:lnTo>
                    <a:pt x="0" y="271"/>
                  </a:lnTo>
                  <a:lnTo>
                    <a:pt x="318" y="676"/>
                  </a:lnTo>
                  <a:cubicBezTo>
                    <a:pt x="343" y="701"/>
                    <a:pt x="373" y="716"/>
                    <a:pt x="405" y="716"/>
                  </a:cubicBezTo>
                  <a:cubicBezTo>
                    <a:pt x="428" y="716"/>
                    <a:pt x="452" y="708"/>
                    <a:pt x="477" y="690"/>
                  </a:cubicBezTo>
                  <a:lnTo>
                    <a:pt x="607" y="575"/>
                  </a:lnTo>
                  <a:lnTo>
                    <a:pt x="607" y="3823"/>
                  </a:lnTo>
                  <a:lnTo>
                    <a:pt x="852" y="3823"/>
                  </a:lnTo>
                  <a:lnTo>
                    <a:pt x="852" y="575"/>
                  </a:lnTo>
                  <a:lnTo>
                    <a:pt x="982" y="690"/>
                  </a:lnTo>
                  <a:cubicBezTo>
                    <a:pt x="1006" y="708"/>
                    <a:pt x="1030" y="716"/>
                    <a:pt x="1053" y="716"/>
                  </a:cubicBezTo>
                  <a:cubicBezTo>
                    <a:pt x="1085" y="716"/>
                    <a:pt x="1115" y="701"/>
                    <a:pt x="1141" y="676"/>
                  </a:cubicBezTo>
                  <a:lnTo>
                    <a:pt x="1458" y="271"/>
                  </a:lnTo>
                  <a:lnTo>
                    <a:pt x="1256" y="26"/>
                  </a:lnTo>
                  <a:cubicBezTo>
                    <a:pt x="1249" y="12"/>
                    <a:pt x="1238" y="4"/>
                    <a:pt x="1227" y="4"/>
                  </a:cubicBezTo>
                  <a:cubicBezTo>
                    <a:pt x="1216" y="4"/>
                    <a:pt x="1206" y="12"/>
                    <a:pt x="1198" y="26"/>
                  </a:cubicBezTo>
                  <a:lnTo>
                    <a:pt x="736" y="474"/>
                  </a:lnTo>
                  <a:lnTo>
                    <a:pt x="260" y="12"/>
                  </a:lnTo>
                  <a:cubicBezTo>
                    <a:pt x="253" y="4"/>
                    <a:pt x="242" y="1"/>
                    <a:pt x="2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2307754" y="3660670"/>
              <a:ext cx="6449" cy="31458"/>
            </a:xfrm>
            <a:custGeom>
              <a:rect b="b" l="l" r="r" t="t"/>
              <a:pathLst>
                <a:path extrusionOk="0" h="1200" w="246">
                  <a:moveTo>
                    <a:pt x="130" y="1"/>
                  </a:moveTo>
                  <a:cubicBezTo>
                    <a:pt x="58" y="1"/>
                    <a:pt x="1" y="59"/>
                    <a:pt x="1" y="116"/>
                  </a:cubicBezTo>
                  <a:lnTo>
                    <a:pt x="1" y="1199"/>
                  </a:lnTo>
                  <a:lnTo>
                    <a:pt x="246" y="1199"/>
                  </a:lnTo>
                  <a:lnTo>
                    <a:pt x="246" y="116"/>
                  </a:lnTo>
                  <a:cubicBezTo>
                    <a:pt x="246" y="59"/>
                    <a:pt x="188" y="1"/>
                    <a:pt x="130"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2285812" y="3485475"/>
              <a:ext cx="50359" cy="56415"/>
            </a:xfrm>
            <a:custGeom>
              <a:rect b="b" l="l" r="r" t="t"/>
              <a:pathLst>
                <a:path extrusionOk="0" h="2152" w="1921">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3" y="0"/>
                    <a:pt x="119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2285812" y="3485475"/>
              <a:ext cx="34447" cy="56441"/>
            </a:xfrm>
            <a:custGeom>
              <a:rect b="b" l="l" r="r" t="t"/>
              <a:pathLst>
                <a:path extrusionOk="0" h="2153" w="1314">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08" y="1574"/>
                    <a:pt x="722" y="1199"/>
                  </a:cubicBezTo>
                  <a:lnTo>
                    <a:pt x="722" y="708"/>
                  </a:lnTo>
                  <a:cubicBezTo>
                    <a:pt x="722" y="361"/>
                    <a:pt x="967" y="73"/>
                    <a:pt x="1314" y="15"/>
                  </a:cubicBezTo>
                  <a:cubicBezTo>
                    <a:pt x="1271" y="0"/>
                    <a:pt x="1242" y="0"/>
                    <a:pt x="119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2285418" y="3485082"/>
              <a:ext cx="50359" cy="25429"/>
            </a:xfrm>
            <a:custGeom>
              <a:rect b="b" l="l" r="r" t="t"/>
              <a:pathLst>
                <a:path extrusionOk="0" h="970" w="1921">
                  <a:moveTo>
                    <a:pt x="723" y="1"/>
                  </a:moveTo>
                  <a:cubicBezTo>
                    <a:pt x="333" y="1"/>
                    <a:pt x="1" y="319"/>
                    <a:pt x="1" y="723"/>
                  </a:cubicBezTo>
                  <a:lnTo>
                    <a:pt x="15" y="737"/>
                  </a:lnTo>
                  <a:cubicBezTo>
                    <a:pt x="591" y="884"/>
                    <a:pt x="1192" y="970"/>
                    <a:pt x="1783" y="970"/>
                  </a:cubicBezTo>
                  <a:cubicBezTo>
                    <a:pt x="1829" y="970"/>
                    <a:pt x="1875" y="969"/>
                    <a:pt x="1921" y="968"/>
                  </a:cubicBezTo>
                  <a:lnTo>
                    <a:pt x="1921" y="723"/>
                  </a:lnTo>
                  <a:cubicBezTo>
                    <a:pt x="1921" y="319"/>
                    <a:pt x="1603"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2285812" y="3485475"/>
              <a:ext cx="34447" cy="23095"/>
            </a:xfrm>
            <a:custGeom>
              <a:rect b="b" l="l" r="r" t="t"/>
              <a:pathLst>
                <a:path extrusionOk="0" h="881" w="1314">
                  <a:moveTo>
                    <a:pt x="722" y="0"/>
                  </a:moveTo>
                  <a:cubicBezTo>
                    <a:pt x="318" y="0"/>
                    <a:pt x="0" y="318"/>
                    <a:pt x="0" y="722"/>
                  </a:cubicBezTo>
                  <a:cubicBezTo>
                    <a:pt x="231" y="794"/>
                    <a:pt x="477" y="838"/>
                    <a:pt x="722" y="881"/>
                  </a:cubicBezTo>
                  <a:lnTo>
                    <a:pt x="722" y="722"/>
                  </a:lnTo>
                  <a:cubicBezTo>
                    <a:pt x="722" y="361"/>
                    <a:pt x="967" y="73"/>
                    <a:pt x="1314" y="15"/>
                  </a:cubicBezTo>
                  <a:cubicBezTo>
                    <a:pt x="1271" y="0"/>
                    <a:pt x="1242" y="0"/>
                    <a:pt x="1198"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2398588" y="3535415"/>
              <a:ext cx="24983" cy="25009"/>
            </a:xfrm>
            <a:custGeom>
              <a:rect b="b" l="l" r="r" t="t"/>
              <a:pathLst>
                <a:path extrusionOk="0" h="954" w="953">
                  <a:moveTo>
                    <a:pt x="0" y="1"/>
                  </a:moveTo>
                  <a:lnTo>
                    <a:pt x="0"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2397435" y="3535415"/>
              <a:ext cx="27290" cy="18849"/>
            </a:xfrm>
            <a:custGeom>
              <a:rect b="b" l="l" r="r" t="t"/>
              <a:pathLst>
                <a:path extrusionOk="0" h="719" w="1041">
                  <a:moveTo>
                    <a:pt x="44" y="1"/>
                  </a:moveTo>
                  <a:lnTo>
                    <a:pt x="44" y="492"/>
                  </a:lnTo>
                  <a:cubicBezTo>
                    <a:pt x="44" y="535"/>
                    <a:pt x="30" y="578"/>
                    <a:pt x="1" y="622"/>
                  </a:cubicBezTo>
                  <a:cubicBezTo>
                    <a:pt x="167" y="687"/>
                    <a:pt x="344" y="719"/>
                    <a:pt x="520" y="719"/>
                  </a:cubicBezTo>
                  <a:cubicBezTo>
                    <a:pt x="697" y="719"/>
                    <a:pt x="874" y="687"/>
                    <a:pt x="1040" y="622"/>
                  </a:cubicBezTo>
                  <a:cubicBezTo>
                    <a:pt x="1011" y="578"/>
                    <a:pt x="997" y="535"/>
                    <a:pt x="997" y="492"/>
                  </a:cubicBezTo>
                  <a:lnTo>
                    <a:pt x="997"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2373606" y="3555102"/>
              <a:ext cx="75316" cy="93116"/>
            </a:xfrm>
            <a:custGeom>
              <a:rect b="b" l="l" r="r" t="t"/>
              <a:pathLst>
                <a:path extrusionOk="0" h="3552" w="2873">
                  <a:moveTo>
                    <a:pt x="693" y="0"/>
                  </a:moveTo>
                  <a:lnTo>
                    <a:pt x="260" y="231"/>
                  </a:lnTo>
                  <a:cubicBezTo>
                    <a:pt x="101" y="304"/>
                    <a:pt x="0" y="477"/>
                    <a:pt x="0" y="650"/>
                  </a:cubicBezTo>
                  <a:lnTo>
                    <a:pt x="0" y="2036"/>
                  </a:lnTo>
                  <a:cubicBezTo>
                    <a:pt x="0" y="2556"/>
                    <a:pt x="159" y="3061"/>
                    <a:pt x="448" y="3494"/>
                  </a:cubicBezTo>
                  <a:lnTo>
                    <a:pt x="477" y="3552"/>
                  </a:lnTo>
                  <a:lnTo>
                    <a:pt x="2382" y="3552"/>
                  </a:lnTo>
                  <a:lnTo>
                    <a:pt x="2425" y="3494"/>
                  </a:lnTo>
                  <a:cubicBezTo>
                    <a:pt x="2714" y="3061"/>
                    <a:pt x="2873" y="2556"/>
                    <a:pt x="2858" y="2036"/>
                  </a:cubicBezTo>
                  <a:lnTo>
                    <a:pt x="2858" y="650"/>
                  </a:lnTo>
                  <a:cubicBezTo>
                    <a:pt x="2858" y="477"/>
                    <a:pt x="2757" y="304"/>
                    <a:pt x="2599" y="231"/>
                  </a:cubicBezTo>
                  <a:lnTo>
                    <a:pt x="2166" y="0"/>
                  </a:lnTo>
                  <a:cubicBezTo>
                    <a:pt x="2000" y="192"/>
                    <a:pt x="1553" y="203"/>
                    <a:pt x="1451" y="203"/>
                  </a:cubicBezTo>
                  <a:cubicBezTo>
                    <a:pt x="1437" y="203"/>
                    <a:pt x="1429" y="203"/>
                    <a:pt x="1429" y="203"/>
                  </a:cubicBezTo>
                  <a:cubicBezTo>
                    <a:pt x="1429" y="203"/>
                    <a:pt x="1422" y="203"/>
                    <a:pt x="1408" y="203"/>
                  </a:cubicBezTo>
                  <a:cubicBezTo>
                    <a:pt x="1305" y="203"/>
                    <a:pt x="859" y="192"/>
                    <a:pt x="693"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2386084" y="3485475"/>
              <a:ext cx="50359" cy="56415"/>
            </a:xfrm>
            <a:custGeom>
              <a:rect b="b" l="l" r="r" t="t"/>
              <a:pathLst>
                <a:path extrusionOk="0" h="2152" w="1921">
                  <a:moveTo>
                    <a:pt x="722" y="0"/>
                  </a:moveTo>
                  <a:cubicBezTo>
                    <a:pt x="318" y="0"/>
                    <a:pt x="1" y="318"/>
                    <a:pt x="1" y="722"/>
                  </a:cubicBezTo>
                  <a:lnTo>
                    <a:pt x="1" y="1199"/>
                  </a:lnTo>
                  <a:cubicBezTo>
                    <a:pt x="1" y="1718"/>
                    <a:pt x="419" y="2151"/>
                    <a:pt x="953" y="2151"/>
                  </a:cubicBezTo>
                  <a:cubicBezTo>
                    <a:pt x="1488" y="2151"/>
                    <a:pt x="1921" y="1718"/>
                    <a:pt x="1921" y="1199"/>
                  </a:cubicBezTo>
                  <a:lnTo>
                    <a:pt x="1921" y="722"/>
                  </a:lnTo>
                  <a:cubicBezTo>
                    <a:pt x="1921" y="318"/>
                    <a:pt x="1603" y="0"/>
                    <a:pt x="1199"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2385717" y="3485475"/>
              <a:ext cx="34840" cy="56441"/>
            </a:xfrm>
            <a:custGeom>
              <a:rect b="b" l="l" r="r" t="t"/>
              <a:pathLst>
                <a:path extrusionOk="0" h="2153" w="1329">
                  <a:moveTo>
                    <a:pt x="722" y="0"/>
                  </a:moveTo>
                  <a:cubicBezTo>
                    <a:pt x="332" y="0"/>
                    <a:pt x="0" y="318"/>
                    <a:pt x="0" y="722"/>
                  </a:cubicBezTo>
                  <a:lnTo>
                    <a:pt x="0" y="1199"/>
                  </a:lnTo>
                  <a:cubicBezTo>
                    <a:pt x="0" y="1746"/>
                    <a:pt x="451" y="2152"/>
                    <a:pt x="952" y="2152"/>
                  </a:cubicBezTo>
                  <a:cubicBezTo>
                    <a:pt x="1071" y="2152"/>
                    <a:pt x="1194" y="2129"/>
                    <a:pt x="1314" y="2079"/>
                  </a:cubicBezTo>
                  <a:cubicBezTo>
                    <a:pt x="953" y="1935"/>
                    <a:pt x="722" y="1574"/>
                    <a:pt x="722" y="1199"/>
                  </a:cubicBezTo>
                  <a:lnTo>
                    <a:pt x="722" y="708"/>
                  </a:lnTo>
                  <a:cubicBezTo>
                    <a:pt x="736" y="361"/>
                    <a:pt x="982" y="73"/>
                    <a:pt x="1328" y="15"/>
                  </a:cubicBezTo>
                  <a:cubicBezTo>
                    <a:pt x="1285" y="0"/>
                    <a:pt x="1242" y="0"/>
                    <a:pt x="119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2386084" y="3648192"/>
              <a:ext cx="49992" cy="43936"/>
            </a:xfrm>
            <a:custGeom>
              <a:rect b="b" l="l" r="r" t="t"/>
              <a:pathLst>
                <a:path extrusionOk="0" h="1676" w="1907">
                  <a:moveTo>
                    <a:pt x="1" y="1"/>
                  </a:moveTo>
                  <a:lnTo>
                    <a:pt x="1" y="1430"/>
                  </a:lnTo>
                  <a:cubicBezTo>
                    <a:pt x="1" y="1560"/>
                    <a:pt x="102" y="1675"/>
                    <a:pt x="232" y="1675"/>
                  </a:cubicBezTo>
                  <a:lnTo>
                    <a:pt x="1675" y="1675"/>
                  </a:lnTo>
                  <a:cubicBezTo>
                    <a:pt x="1805" y="1675"/>
                    <a:pt x="1906" y="1560"/>
                    <a:pt x="1906" y="1430"/>
                  </a:cubicBezTo>
                  <a:lnTo>
                    <a:pt x="1906"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2373606" y="3565693"/>
              <a:ext cx="12505" cy="82525"/>
            </a:xfrm>
            <a:custGeom>
              <a:rect b="b" l="l" r="r" t="t"/>
              <a:pathLst>
                <a:path extrusionOk="0" h="3148" w="477">
                  <a:moveTo>
                    <a:pt x="72" y="1"/>
                  </a:moveTo>
                  <a:cubicBezTo>
                    <a:pt x="15" y="73"/>
                    <a:pt x="0" y="159"/>
                    <a:pt x="0" y="246"/>
                  </a:cubicBezTo>
                  <a:lnTo>
                    <a:pt x="0" y="1632"/>
                  </a:lnTo>
                  <a:cubicBezTo>
                    <a:pt x="0" y="2152"/>
                    <a:pt x="145" y="2657"/>
                    <a:pt x="433" y="3090"/>
                  </a:cubicBezTo>
                  <a:lnTo>
                    <a:pt x="477" y="3148"/>
                  </a:lnTo>
                  <a:lnTo>
                    <a:pt x="477" y="535"/>
                  </a:lnTo>
                  <a:cubicBezTo>
                    <a:pt x="477" y="390"/>
                    <a:pt x="404" y="246"/>
                    <a:pt x="289" y="159"/>
                  </a:cubicBezTo>
                  <a:lnTo>
                    <a:pt x="72"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2436050" y="3565693"/>
              <a:ext cx="12505" cy="82525"/>
            </a:xfrm>
            <a:custGeom>
              <a:rect b="b" l="l" r="r" t="t"/>
              <a:pathLst>
                <a:path extrusionOk="0" h="3148" w="477">
                  <a:moveTo>
                    <a:pt x="404" y="1"/>
                  </a:moveTo>
                  <a:lnTo>
                    <a:pt x="188" y="159"/>
                  </a:lnTo>
                  <a:cubicBezTo>
                    <a:pt x="72" y="246"/>
                    <a:pt x="0" y="390"/>
                    <a:pt x="0" y="535"/>
                  </a:cubicBezTo>
                  <a:lnTo>
                    <a:pt x="0" y="3148"/>
                  </a:lnTo>
                  <a:lnTo>
                    <a:pt x="43" y="3090"/>
                  </a:lnTo>
                  <a:cubicBezTo>
                    <a:pt x="332" y="2657"/>
                    <a:pt x="476" y="2152"/>
                    <a:pt x="476" y="1632"/>
                  </a:cubicBezTo>
                  <a:lnTo>
                    <a:pt x="476" y="246"/>
                  </a:lnTo>
                  <a:cubicBezTo>
                    <a:pt x="476" y="159"/>
                    <a:pt x="462" y="73"/>
                    <a:pt x="404" y="1"/>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2391773" y="3548103"/>
              <a:ext cx="38615" cy="100115"/>
            </a:xfrm>
            <a:custGeom>
              <a:rect b="b" l="l" r="r" t="t"/>
              <a:pathLst>
                <a:path extrusionOk="0" h="3819" w="1473">
                  <a:moveTo>
                    <a:pt x="244" y="0"/>
                  </a:moveTo>
                  <a:cubicBezTo>
                    <a:pt x="231" y="0"/>
                    <a:pt x="217" y="8"/>
                    <a:pt x="202" y="22"/>
                  </a:cubicBezTo>
                  <a:lnTo>
                    <a:pt x="0" y="267"/>
                  </a:lnTo>
                  <a:lnTo>
                    <a:pt x="332" y="672"/>
                  </a:lnTo>
                  <a:cubicBezTo>
                    <a:pt x="349" y="697"/>
                    <a:pt x="380" y="712"/>
                    <a:pt x="412" y="712"/>
                  </a:cubicBezTo>
                  <a:cubicBezTo>
                    <a:pt x="435" y="712"/>
                    <a:pt x="458" y="704"/>
                    <a:pt x="477" y="686"/>
                  </a:cubicBezTo>
                  <a:lnTo>
                    <a:pt x="621" y="571"/>
                  </a:lnTo>
                  <a:lnTo>
                    <a:pt x="621" y="3819"/>
                  </a:lnTo>
                  <a:lnTo>
                    <a:pt x="852" y="3819"/>
                  </a:lnTo>
                  <a:lnTo>
                    <a:pt x="852" y="571"/>
                  </a:lnTo>
                  <a:lnTo>
                    <a:pt x="996" y="686"/>
                  </a:lnTo>
                  <a:cubicBezTo>
                    <a:pt x="1014" y="704"/>
                    <a:pt x="1038" y="712"/>
                    <a:pt x="1061" y="712"/>
                  </a:cubicBezTo>
                  <a:cubicBezTo>
                    <a:pt x="1092" y="712"/>
                    <a:pt x="1124" y="697"/>
                    <a:pt x="1141" y="672"/>
                  </a:cubicBezTo>
                  <a:lnTo>
                    <a:pt x="1473" y="267"/>
                  </a:lnTo>
                  <a:lnTo>
                    <a:pt x="1271" y="22"/>
                  </a:lnTo>
                  <a:cubicBezTo>
                    <a:pt x="1256" y="8"/>
                    <a:pt x="1242" y="0"/>
                    <a:pt x="1229" y="0"/>
                  </a:cubicBezTo>
                  <a:cubicBezTo>
                    <a:pt x="1216" y="0"/>
                    <a:pt x="1206" y="8"/>
                    <a:pt x="1198" y="22"/>
                  </a:cubicBezTo>
                  <a:lnTo>
                    <a:pt x="736" y="484"/>
                  </a:lnTo>
                  <a:lnTo>
                    <a:pt x="274" y="22"/>
                  </a:lnTo>
                  <a:cubicBezTo>
                    <a:pt x="267" y="8"/>
                    <a:pt x="256" y="0"/>
                    <a:pt x="244" y="0"/>
                  </a:cubicBez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2408026" y="3660670"/>
              <a:ext cx="6082" cy="31458"/>
            </a:xfrm>
            <a:custGeom>
              <a:rect b="b" l="l" r="r" t="t"/>
              <a:pathLst>
                <a:path extrusionOk="0" h="1200" w="232">
                  <a:moveTo>
                    <a:pt x="116" y="1"/>
                  </a:moveTo>
                  <a:cubicBezTo>
                    <a:pt x="44" y="1"/>
                    <a:pt x="1" y="59"/>
                    <a:pt x="1" y="116"/>
                  </a:cubicBezTo>
                  <a:lnTo>
                    <a:pt x="1" y="1199"/>
                  </a:lnTo>
                  <a:lnTo>
                    <a:pt x="232" y="1199"/>
                  </a:lnTo>
                  <a:lnTo>
                    <a:pt x="232" y="116"/>
                  </a:lnTo>
                  <a:cubicBezTo>
                    <a:pt x="232" y="59"/>
                    <a:pt x="189" y="1"/>
                    <a:pt x="116" y="1"/>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2385717" y="3485082"/>
              <a:ext cx="50359" cy="25429"/>
            </a:xfrm>
            <a:custGeom>
              <a:rect b="b" l="l" r="r" t="t"/>
              <a:pathLst>
                <a:path extrusionOk="0" h="970" w="1921">
                  <a:moveTo>
                    <a:pt x="722" y="1"/>
                  </a:moveTo>
                  <a:cubicBezTo>
                    <a:pt x="318" y="1"/>
                    <a:pt x="0" y="319"/>
                    <a:pt x="0" y="723"/>
                  </a:cubicBezTo>
                  <a:lnTo>
                    <a:pt x="15" y="737"/>
                  </a:lnTo>
                  <a:cubicBezTo>
                    <a:pt x="591" y="884"/>
                    <a:pt x="1179" y="970"/>
                    <a:pt x="1780" y="970"/>
                  </a:cubicBezTo>
                  <a:cubicBezTo>
                    <a:pt x="1826" y="970"/>
                    <a:pt x="1873" y="969"/>
                    <a:pt x="1920" y="968"/>
                  </a:cubicBezTo>
                  <a:lnTo>
                    <a:pt x="1920" y="723"/>
                  </a:lnTo>
                  <a:cubicBezTo>
                    <a:pt x="1920" y="319"/>
                    <a:pt x="1603" y="1"/>
                    <a:pt x="1198"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2385717" y="3485475"/>
              <a:ext cx="34840" cy="23095"/>
            </a:xfrm>
            <a:custGeom>
              <a:rect b="b" l="l" r="r" t="t"/>
              <a:pathLst>
                <a:path extrusionOk="0" h="881" w="1329">
                  <a:moveTo>
                    <a:pt x="722" y="0"/>
                  </a:moveTo>
                  <a:cubicBezTo>
                    <a:pt x="332" y="0"/>
                    <a:pt x="0" y="318"/>
                    <a:pt x="0" y="722"/>
                  </a:cubicBezTo>
                  <a:cubicBezTo>
                    <a:pt x="246" y="794"/>
                    <a:pt x="477" y="838"/>
                    <a:pt x="722" y="881"/>
                  </a:cubicBezTo>
                  <a:lnTo>
                    <a:pt x="722" y="722"/>
                  </a:lnTo>
                  <a:cubicBezTo>
                    <a:pt x="736" y="361"/>
                    <a:pt x="982" y="73"/>
                    <a:pt x="1328" y="15"/>
                  </a:cubicBezTo>
                  <a:cubicBezTo>
                    <a:pt x="1285" y="0"/>
                    <a:pt x="1242" y="0"/>
                    <a:pt x="1198"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2498861" y="3535415"/>
              <a:ext cx="25009" cy="25009"/>
            </a:xfrm>
            <a:custGeom>
              <a:rect b="b" l="l" r="r" t="t"/>
              <a:pathLst>
                <a:path extrusionOk="0" h="954" w="954">
                  <a:moveTo>
                    <a:pt x="0" y="1"/>
                  </a:moveTo>
                  <a:lnTo>
                    <a:pt x="0"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2497340" y="3535415"/>
              <a:ext cx="27657" cy="18849"/>
            </a:xfrm>
            <a:custGeom>
              <a:rect b="b" l="l" r="r" t="t"/>
              <a:pathLst>
                <a:path extrusionOk="0" h="719" w="1055">
                  <a:moveTo>
                    <a:pt x="58" y="1"/>
                  </a:moveTo>
                  <a:lnTo>
                    <a:pt x="58" y="492"/>
                  </a:lnTo>
                  <a:cubicBezTo>
                    <a:pt x="58" y="535"/>
                    <a:pt x="30" y="578"/>
                    <a:pt x="1" y="622"/>
                  </a:cubicBezTo>
                  <a:cubicBezTo>
                    <a:pt x="174" y="687"/>
                    <a:pt x="354" y="719"/>
                    <a:pt x="533" y="719"/>
                  </a:cubicBezTo>
                  <a:cubicBezTo>
                    <a:pt x="712" y="719"/>
                    <a:pt x="888" y="687"/>
                    <a:pt x="1054" y="622"/>
                  </a:cubicBezTo>
                  <a:cubicBezTo>
                    <a:pt x="1026" y="578"/>
                    <a:pt x="1011" y="535"/>
                    <a:pt x="1011" y="492"/>
                  </a:cubicBezTo>
                  <a:lnTo>
                    <a:pt x="101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2473878" y="3555102"/>
              <a:ext cx="74949" cy="93116"/>
            </a:xfrm>
            <a:custGeom>
              <a:rect b="b" l="l" r="r" t="t"/>
              <a:pathLst>
                <a:path extrusionOk="0" h="3552" w="2859">
                  <a:moveTo>
                    <a:pt x="694" y="0"/>
                  </a:moveTo>
                  <a:lnTo>
                    <a:pt x="261" y="231"/>
                  </a:lnTo>
                  <a:cubicBezTo>
                    <a:pt x="102" y="304"/>
                    <a:pt x="1" y="477"/>
                    <a:pt x="1" y="650"/>
                  </a:cubicBezTo>
                  <a:lnTo>
                    <a:pt x="1" y="2036"/>
                  </a:lnTo>
                  <a:cubicBezTo>
                    <a:pt x="1" y="2556"/>
                    <a:pt x="145" y="3061"/>
                    <a:pt x="434" y="3494"/>
                  </a:cubicBezTo>
                  <a:lnTo>
                    <a:pt x="477" y="3552"/>
                  </a:lnTo>
                  <a:lnTo>
                    <a:pt x="2383" y="3552"/>
                  </a:lnTo>
                  <a:lnTo>
                    <a:pt x="2426" y="3494"/>
                  </a:lnTo>
                  <a:cubicBezTo>
                    <a:pt x="2715" y="3061"/>
                    <a:pt x="2859" y="2556"/>
                    <a:pt x="2859" y="2036"/>
                  </a:cubicBezTo>
                  <a:lnTo>
                    <a:pt x="2859" y="650"/>
                  </a:lnTo>
                  <a:cubicBezTo>
                    <a:pt x="2859" y="477"/>
                    <a:pt x="2758" y="304"/>
                    <a:pt x="2599" y="231"/>
                  </a:cubicBezTo>
                  <a:lnTo>
                    <a:pt x="2166" y="0"/>
                  </a:lnTo>
                  <a:cubicBezTo>
                    <a:pt x="2000" y="192"/>
                    <a:pt x="1554" y="203"/>
                    <a:pt x="1451" y="203"/>
                  </a:cubicBezTo>
                  <a:cubicBezTo>
                    <a:pt x="1437" y="203"/>
                    <a:pt x="1430" y="203"/>
                    <a:pt x="1430" y="203"/>
                  </a:cubicBezTo>
                  <a:cubicBezTo>
                    <a:pt x="1430" y="203"/>
                    <a:pt x="1422" y="203"/>
                    <a:pt x="1408" y="203"/>
                  </a:cubicBezTo>
                  <a:cubicBezTo>
                    <a:pt x="1303" y="203"/>
                    <a:pt x="846" y="192"/>
                    <a:pt x="694" y="0"/>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2485989" y="3648192"/>
              <a:ext cx="49992" cy="43936"/>
            </a:xfrm>
            <a:custGeom>
              <a:rect b="b" l="l" r="r" t="t"/>
              <a:pathLst>
                <a:path extrusionOk="0" h="1676" w="1907">
                  <a:moveTo>
                    <a:pt x="1" y="1"/>
                  </a:moveTo>
                  <a:lnTo>
                    <a:pt x="1" y="1430"/>
                  </a:lnTo>
                  <a:cubicBezTo>
                    <a:pt x="1" y="1560"/>
                    <a:pt x="102" y="1675"/>
                    <a:pt x="246" y="1675"/>
                  </a:cubicBezTo>
                  <a:lnTo>
                    <a:pt x="1675" y="1675"/>
                  </a:lnTo>
                  <a:cubicBezTo>
                    <a:pt x="1805" y="1675"/>
                    <a:pt x="1906" y="1560"/>
                    <a:pt x="1906" y="1430"/>
                  </a:cubicBezTo>
                  <a:lnTo>
                    <a:pt x="1906"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2473511" y="3565693"/>
              <a:ext cx="12505" cy="82525"/>
            </a:xfrm>
            <a:custGeom>
              <a:rect b="b" l="l" r="r" t="t"/>
              <a:pathLst>
                <a:path extrusionOk="0" h="3148" w="477">
                  <a:moveTo>
                    <a:pt x="72" y="1"/>
                  </a:moveTo>
                  <a:cubicBezTo>
                    <a:pt x="29" y="73"/>
                    <a:pt x="0" y="159"/>
                    <a:pt x="0" y="246"/>
                  </a:cubicBezTo>
                  <a:lnTo>
                    <a:pt x="0" y="1632"/>
                  </a:lnTo>
                  <a:cubicBezTo>
                    <a:pt x="0" y="2152"/>
                    <a:pt x="159" y="2657"/>
                    <a:pt x="448" y="3090"/>
                  </a:cubicBezTo>
                  <a:lnTo>
                    <a:pt x="477" y="3148"/>
                  </a:lnTo>
                  <a:lnTo>
                    <a:pt x="477" y="535"/>
                  </a:lnTo>
                  <a:cubicBezTo>
                    <a:pt x="477" y="390"/>
                    <a:pt x="404" y="246"/>
                    <a:pt x="289" y="159"/>
                  </a:cubicBezTo>
                  <a:lnTo>
                    <a:pt x="72" y="1"/>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2536322" y="3565693"/>
              <a:ext cx="12505" cy="82525"/>
            </a:xfrm>
            <a:custGeom>
              <a:rect b="b" l="l" r="r" t="t"/>
              <a:pathLst>
                <a:path extrusionOk="0" h="3148" w="477">
                  <a:moveTo>
                    <a:pt x="405" y="1"/>
                  </a:moveTo>
                  <a:lnTo>
                    <a:pt x="188" y="159"/>
                  </a:lnTo>
                  <a:cubicBezTo>
                    <a:pt x="73" y="246"/>
                    <a:pt x="1" y="390"/>
                    <a:pt x="1" y="535"/>
                  </a:cubicBezTo>
                  <a:lnTo>
                    <a:pt x="1" y="3148"/>
                  </a:lnTo>
                  <a:lnTo>
                    <a:pt x="29" y="3090"/>
                  </a:lnTo>
                  <a:cubicBezTo>
                    <a:pt x="318" y="2657"/>
                    <a:pt x="477" y="2152"/>
                    <a:pt x="477" y="1632"/>
                  </a:cubicBezTo>
                  <a:lnTo>
                    <a:pt x="477" y="246"/>
                  </a:lnTo>
                  <a:cubicBezTo>
                    <a:pt x="477" y="159"/>
                    <a:pt x="448" y="73"/>
                    <a:pt x="405"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2492045" y="3548103"/>
              <a:ext cx="38615" cy="100115"/>
            </a:xfrm>
            <a:custGeom>
              <a:rect b="b" l="l" r="r" t="t"/>
              <a:pathLst>
                <a:path extrusionOk="0" h="3819" w="1473">
                  <a:moveTo>
                    <a:pt x="233" y="0"/>
                  </a:moveTo>
                  <a:cubicBezTo>
                    <a:pt x="221" y="0"/>
                    <a:pt x="210" y="8"/>
                    <a:pt x="203" y="22"/>
                  </a:cubicBezTo>
                  <a:lnTo>
                    <a:pt x="1" y="267"/>
                  </a:lnTo>
                  <a:lnTo>
                    <a:pt x="318" y="672"/>
                  </a:lnTo>
                  <a:cubicBezTo>
                    <a:pt x="343" y="697"/>
                    <a:pt x="378" y="712"/>
                    <a:pt x="412" y="712"/>
                  </a:cubicBezTo>
                  <a:cubicBezTo>
                    <a:pt x="436" y="712"/>
                    <a:pt x="459" y="704"/>
                    <a:pt x="477" y="686"/>
                  </a:cubicBezTo>
                  <a:lnTo>
                    <a:pt x="607" y="571"/>
                  </a:lnTo>
                  <a:lnTo>
                    <a:pt x="607" y="3819"/>
                  </a:lnTo>
                  <a:lnTo>
                    <a:pt x="852" y="3819"/>
                  </a:lnTo>
                  <a:lnTo>
                    <a:pt x="852" y="571"/>
                  </a:lnTo>
                  <a:lnTo>
                    <a:pt x="997" y="686"/>
                  </a:lnTo>
                  <a:cubicBezTo>
                    <a:pt x="1015" y="704"/>
                    <a:pt x="1038" y="712"/>
                    <a:pt x="1061" y="712"/>
                  </a:cubicBezTo>
                  <a:cubicBezTo>
                    <a:pt x="1093" y="712"/>
                    <a:pt x="1124" y="697"/>
                    <a:pt x="1141" y="672"/>
                  </a:cubicBezTo>
                  <a:lnTo>
                    <a:pt x="1473" y="267"/>
                  </a:lnTo>
                  <a:lnTo>
                    <a:pt x="1256" y="22"/>
                  </a:lnTo>
                  <a:cubicBezTo>
                    <a:pt x="1249" y="8"/>
                    <a:pt x="1238" y="0"/>
                    <a:pt x="1228" y="0"/>
                  </a:cubicBezTo>
                  <a:cubicBezTo>
                    <a:pt x="1217" y="0"/>
                    <a:pt x="1206" y="8"/>
                    <a:pt x="1199" y="22"/>
                  </a:cubicBezTo>
                  <a:lnTo>
                    <a:pt x="737" y="484"/>
                  </a:lnTo>
                  <a:lnTo>
                    <a:pt x="275" y="22"/>
                  </a:lnTo>
                  <a:cubicBezTo>
                    <a:pt x="260" y="8"/>
                    <a:pt x="246" y="0"/>
                    <a:pt x="233"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2507931" y="3660670"/>
              <a:ext cx="6475" cy="31458"/>
            </a:xfrm>
            <a:custGeom>
              <a:rect b="b" l="l" r="r" t="t"/>
              <a:pathLst>
                <a:path extrusionOk="0" h="1200" w="247">
                  <a:moveTo>
                    <a:pt x="131" y="1"/>
                  </a:moveTo>
                  <a:cubicBezTo>
                    <a:pt x="59" y="1"/>
                    <a:pt x="15" y="59"/>
                    <a:pt x="1" y="116"/>
                  </a:cubicBezTo>
                  <a:lnTo>
                    <a:pt x="1" y="1199"/>
                  </a:lnTo>
                  <a:lnTo>
                    <a:pt x="246" y="1199"/>
                  </a:lnTo>
                  <a:lnTo>
                    <a:pt x="246" y="116"/>
                  </a:lnTo>
                  <a:cubicBezTo>
                    <a:pt x="246" y="59"/>
                    <a:pt x="189" y="1"/>
                    <a:pt x="131"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2486383" y="3485475"/>
              <a:ext cx="50333" cy="56415"/>
            </a:xfrm>
            <a:custGeom>
              <a:rect b="b" l="l" r="r" t="t"/>
              <a:pathLst>
                <a:path extrusionOk="0" h="2152" w="1920">
                  <a:moveTo>
                    <a:pt x="722" y="0"/>
                  </a:moveTo>
                  <a:cubicBezTo>
                    <a:pt x="318" y="0"/>
                    <a:pt x="0" y="318"/>
                    <a:pt x="0" y="722"/>
                  </a:cubicBezTo>
                  <a:lnTo>
                    <a:pt x="0" y="1199"/>
                  </a:lnTo>
                  <a:cubicBezTo>
                    <a:pt x="0" y="1718"/>
                    <a:pt x="419" y="2151"/>
                    <a:pt x="953" y="2151"/>
                  </a:cubicBezTo>
                  <a:cubicBezTo>
                    <a:pt x="1487" y="2151"/>
                    <a:pt x="1920" y="1718"/>
                    <a:pt x="1920" y="1199"/>
                  </a:cubicBezTo>
                  <a:lnTo>
                    <a:pt x="1920" y="722"/>
                  </a:lnTo>
                  <a:cubicBezTo>
                    <a:pt x="1920" y="318"/>
                    <a:pt x="1588" y="0"/>
                    <a:pt x="119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2485989" y="3485475"/>
              <a:ext cx="34473" cy="56441"/>
            </a:xfrm>
            <a:custGeom>
              <a:rect b="b" l="l" r="r" t="t"/>
              <a:pathLst>
                <a:path extrusionOk="0" h="2153" w="1315">
                  <a:moveTo>
                    <a:pt x="722" y="0"/>
                  </a:moveTo>
                  <a:cubicBezTo>
                    <a:pt x="318" y="0"/>
                    <a:pt x="1" y="318"/>
                    <a:pt x="1" y="722"/>
                  </a:cubicBezTo>
                  <a:lnTo>
                    <a:pt x="1" y="1199"/>
                  </a:lnTo>
                  <a:cubicBezTo>
                    <a:pt x="1" y="1746"/>
                    <a:pt x="452" y="2152"/>
                    <a:pt x="952" y="2152"/>
                  </a:cubicBezTo>
                  <a:cubicBezTo>
                    <a:pt x="1072" y="2152"/>
                    <a:pt x="1194" y="2129"/>
                    <a:pt x="1314" y="2079"/>
                  </a:cubicBezTo>
                  <a:cubicBezTo>
                    <a:pt x="953" y="1935"/>
                    <a:pt x="722" y="1574"/>
                    <a:pt x="722" y="1199"/>
                  </a:cubicBezTo>
                  <a:lnTo>
                    <a:pt x="722" y="708"/>
                  </a:lnTo>
                  <a:cubicBezTo>
                    <a:pt x="722" y="361"/>
                    <a:pt x="982" y="73"/>
                    <a:pt x="1314" y="15"/>
                  </a:cubicBezTo>
                  <a:cubicBezTo>
                    <a:pt x="1285" y="0"/>
                    <a:pt x="1242" y="0"/>
                    <a:pt x="1199"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2485989" y="3485082"/>
              <a:ext cx="50359" cy="25429"/>
            </a:xfrm>
            <a:custGeom>
              <a:rect b="b" l="l" r="r" t="t"/>
              <a:pathLst>
                <a:path extrusionOk="0" h="970" w="1921">
                  <a:moveTo>
                    <a:pt x="722" y="1"/>
                  </a:moveTo>
                  <a:cubicBezTo>
                    <a:pt x="318" y="1"/>
                    <a:pt x="1" y="319"/>
                    <a:pt x="1" y="723"/>
                  </a:cubicBezTo>
                  <a:lnTo>
                    <a:pt x="1" y="737"/>
                  </a:lnTo>
                  <a:cubicBezTo>
                    <a:pt x="577" y="884"/>
                    <a:pt x="1177" y="970"/>
                    <a:pt x="1780" y="970"/>
                  </a:cubicBezTo>
                  <a:cubicBezTo>
                    <a:pt x="1827" y="970"/>
                    <a:pt x="1874" y="969"/>
                    <a:pt x="1921" y="968"/>
                  </a:cubicBezTo>
                  <a:lnTo>
                    <a:pt x="1921" y="723"/>
                  </a:lnTo>
                  <a:cubicBezTo>
                    <a:pt x="1921" y="319"/>
                    <a:pt x="1589" y="1"/>
                    <a:pt x="1199"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2485989" y="3485475"/>
              <a:ext cx="34473" cy="23095"/>
            </a:xfrm>
            <a:custGeom>
              <a:rect b="b" l="l" r="r" t="t"/>
              <a:pathLst>
                <a:path extrusionOk="0" h="881" w="1315">
                  <a:moveTo>
                    <a:pt x="722" y="0"/>
                  </a:moveTo>
                  <a:cubicBezTo>
                    <a:pt x="318" y="0"/>
                    <a:pt x="1" y="318"/>
                    <a:pt x="1" y="722"/>
                  </a:cubicBezTo>
                  <a:cubicBezTo>
                    <a:pt x="232" y="794"/>
                    <a:pt x="477" y="838"/>
                    <a:pt x="722" y="881"/>
                  </a:cubicBezTo>
                  <a:lnTo>
                    <a:pt x="722" y="722"/>
                  </a:lnTo>
                  <a:cubicBezTo>
                    <a:pt x="722" y="361"/>
                    <a:pt x="982" y="73"/>
                    <a:pt x="1314" y="15"/>
                  </a:cubicBezTo>
                  <a:cubicBezTo>
                    <a:pt x="1285" y="0"/>
                    <a:pt x="1242" y="0"/>
                    <a:pt x="1199"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2598766" y="3535415"/>
              <a:ext cx="25009" cy="25009"/>
            </a:xfrm>
            <a:custGeom>
              <a:rect b="b" l="l" r="r" t="t"/>
              <a:pathLst>
                <a:path extrusionOk="0" h="954" w="954">
                  <a:moveTo>
                    <a:pt x="0" y="1"/>
                  </a:moveTo>
                  <a:lnTo>
                    <a:pt x="0" y="954"/>
                  </a:lnTo>
                  <a:lnTo>
                    <a:pt x="953" y="954"/>
                  </a:lnTo>
                  <a:lnTo>
                    <a:pt x="953"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2597639" y="3535415"/>
              <a:ext cx="27631" cy="18849"/>
            </a:xfrm>
            <a:custGeom>
              <a:rect b="b" l="l" r="r" t="t"/>
              <a:pathLst>
                <a:path extrusionOk="0" h="719" w="1054">
                  <a:moveTo>
                    <a:pt x="43" y="1"/>
                  </a:moveTo>
                  <a:lnTo>
                    <a:pt x="43" y="492"/>
                  </a:lnTo>
                  <a:cubicBezTo>
                    <a:pt x="43" y="535"/>
                    <a:pt x="29" y="578"/>
                    <a:pt x="0" y="622"/>
                  </a:cubicBezTo>
                  <a:cubicBezTo>
                    <a:pt x="166" y="687"/>
                    <a:pt x="343" y="719"/>
                    <a:pt x="522" y="719"/>
                  </a:cubicBezTo>
                  <a:cubicBezTo>
                    <a:pt x="700" y="719"/>
                    <a:pt x="881" y="687"/>
                    <a:pt x="1054" y="622"/>
                  </a:cubicBezTo>
                  <a:cubicBezTo>
                    <a:pt x="1025" y="578"/>
                    <a:pt x="1011" y="535"/>
                    <a:pt x="1011" y="492"/>
                  </a:cubicBezTo>
                  <a:lnTo>
                    <a:pt x="1011" y="1"/>
                  </a:lnTo>
                  <a:close/>
                </a:path>
              </a:pathLst>
            </a:custGeom>
            <a:solidFill>
              <a:srgbClr val="94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2573783" y="3555102"/>
              <a:ext cx="74949" cy="93116"/>
            </a:xfrm>
            <a:custGeom>
              <a:rect b="b" l="l" r="r" t="t"/>
              <a:pathLst>
                <a:path extrusionOk="0" h="3552" w="2859">
                  <a:moveTo>
                    <a:pt x="708" y="0"/>
                  </a:moveTo>
                  <a:lnTo>
                    <a:pt x="260" y="231"/>
                  </a:lnTo>
                  <a:cubicBezTo>
                    <a:pt x="102" y="304"/>
                    <a:pt x="1" y="477"/>
                    <a:pt x="1" y="650"/>
                  </a:cubicBezTo>
                  <a:lnTo>
                    <a:pt x="1" y="2036"/>
                  </a:lnTo>
                  <a:cubicBezTo>
                    <a:pt x="1" y="2556"/>
                    <a:pt x="145" y="3061"/>
                    <a:pt x="434" y="3494"/>
                  </a:cubicBezTo>
                  <a:lnTo>
                    <a:pt x="477" y="3552"/>
                  </a:lnTo>
                  <a:lnTo>
                    <a:pt x="2382" y="3552"/>
                  </a:lnTo>
                  <a:lnTo>
                    <a:pt x="2426" y="3494"/>
                  </a:lnTo>
                  <a:cubicBezTo>
                    <a:pt x="2715" y="3061"/>
                    <a:pt x="2859" y="2556"/>
                    <a:pt x="2859" y="2036"/>
                  </a:cubicBezTo>
                  <a:lnTo>
                    <a:pt x="2859" y="650"/>
                  </a:lnTo>
                  <a:cubicBezTo>
                    <a:pt x="2859" y="477"/>
                    <a:pt x="2772" y="304"/>
                    <a:pt x="2613" y="231"/>
                  </a:cubicBezTo>
                  <a:lnTo>
                    <a:pt x="2166" y="0"/>
                  </a:lnTo>
                  <a:cubicBezTo>
                    <a:pt x="2013" y="192"/>
                    <a:pt x="1568" y="203"/>
                    <a:pt x="1465" y="203"/>
                  </a:cubicBezTo>
                  <a:cubicBezTo>
                    <a:pt x="1452" y="203"/>
                    <a:pt x="1444" y="203"/>
                    <a:pt x="1444" y="203"/>
                  </a:cubicBezTo>
                  <a:cubicBezTo>
                    <a:pt x="1444" y="203"/>
                    <a:pt x="1436" y="203"/>
                    <a:pt x="1422" y="203"/>
                  </a:cubicBezTo>
                  <a:cubicBezTo>
                    <a:pt x="1317" y="203"/>
                    <a:pt x="861" y="192"/>
                    <a:pt x="708"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2586288" y="3648192"/>
              <a:ext cx="50333" cy="43936"/>
            </a:xfrm>
            <a:custGeom>
              <a:rect b="b" l="l" r="r" t="t"/>
              <a:pathLst>
                <a:path extrusionOk="0" h="1676" w="1920">
                  <a:moveTo>
                    <a:pt x="0" y="1"/>
                  </a:moveTo>
                  <a:lnTo>
                    <a:pt x="0" y="1430"/>
                  </a:lnTo>
                  <a:cubicBezTo>
                    <a:pt x="0" y="1560"/>
                    <a:pt x="115" y="1675"/>
                    <a:pt x="245" y="1675"/>
                  </a:cubicBezTo>
                  <a:lnTo>
                    <a:pt x="1675" y="1675"/>
                  </a:lnTo>
                  <a:cubicBezTo>
                    <a:pt x="1804" y="1675"/>
                    <a:pt x="1920" y="1560"/>
                    <a:pt x="1920" y="1430"/>
                  </a:cubicBezTo>
                  <a:lnTo>
                    <a:pt x="1920" y="1"/>
                  </a:ln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2573783" y="3565693"/>
              <a:ext cx="12531" cy="82525"/>
            </a:xfrm>
            <a:custGeom>
              <a:rect b="b" l="l" r="r" t="t"/>
              <a:pathLst>
                <a:path extrusionOk="0" h="3148" w="478">
                  <a:moveTo>
                    <a:pt x="73" y="1"/>
                  </a:moveTo>
                  <a:cubicBezTo>
                    <a:pt x="30" y="73"/>
                    <a:pt x="1" y="159"/>
                    <a:pt x="1" y="246"/>
                  </a:cubicBezTo>
                  <a:lnTo>
                    <a:pt x="1" y="1632"/>
                  </a:lnTo>
                  <a:cubicBezTo>
                    <a:pt x="1" y="2152"/>
                    <a:pt x="159" y="2657"/>
                    <a:pt x="448" y="3090"/>
                  </a:cubicBezTo>
                  <a:lnTo>
                    <a:pt x="477" y="3148"/>
                  </a:lnTo>
                  <a:lnTo>
                    <a:pt x="477" y="535"/>
                  </a:lnTo>
                  <a:cubicBezTo>
                    <a:pt x="477" y="390"/>
                    <a:pt x="405" y="246"/>
                    <a:pt x="289" y="159"/>
                  </a:cubicBezTo>
                  <a:lnTo>
                    <a:pt x="73"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2636594" y="3565693"/>
              <a:ext cx="12531" cy="82525"/>
            </a:xfrm>
            <a:custGeom>
              <a:rect b="b" l="l" r="r" t="t"/>
              <a:pathLst>
                <a:path extrusionOk="0" h="3148" w="478">
                  <a:moveTo>
                    <a:pt x="405" y="1"/>
                  </a:moveTo>
                  <a:lnTo>
                    <a:pt x="189" y="159"/>
                  </a:lnTo>
                  <a:cubicBezTo>
                    <a:pt x="73" y="246"/>
                    <a:pt x="1" y="390"/>
                    <a:pt x="1" y="535"/>
                  </a:cubicBezTo>
                  <a:lnTo>
                    <a:pt x="1" y="3148"/>
                  </a:lnTo>
                  <a:lnTo>
                    <a:pt x="30" y="3090"/>
                  </a:lnTo>
                  <a:cubicBezTo>
                    <a:pt x="319" y="2657"/>
                    <a:pt x="477" y="2152"/>
                    <a:pt x="477" y="1632"/>
                  </a:cubicBezTo>
                  <a:lnTo>
                    <a:pt x="477" y="246"/>
                  </a:lnTo>
                  <a:cubicBezTo>
                    <a:pt x="477" y="159"/>
                    <a:pt x="448" y="73"/>
                    <a:pt x="405"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2592317" y="3548103"/>
              <a:ext cx="38248" cy="100115"/>
            </a:xfrm>
            <a:custGeom>
              <a:rect b="b" l="l" r="r" t="t"/>
              <a:pathLst>
                <a:path extrusionOk="0" h="3819" w="1459">
                  <a:moveTo>
                    <a:pt x="232" y="0"/>
                  </a:moveTo>
                  <a:cubicBezTo>
                    <a:pt x="221" y="0"/>
                    <a:pt x="210" y="8"/>
                    <a:pt x="203" y="22"/>
                  </a:cubicBezTo>
                  <a:lnTo>
                    <a:pt x="1" y="267"/>
                  </a:lnTo>
                  <a:lnTo>
                    <a:pt x="319" y="672"/>
                  </a:lnTo>
                  <a:cubicBezTo>
                    <a:pt x="344" y="697"/>
                    <a:pt x="374" y="712"/>
                    <a:pt x="406" y="712"/>
                  </a:cubicBezTo>
                  <a:cubicBezTo>
                    <a:pt x="429" y="712"/>
                    <a:pt x="453" y="704"/>
                    <a:pt x="477" y="686"/>
                  </a:cubicBezTo>
                  <a:lnTo>
                    <a:pt x="607" y="571"/>
                  </a:lnTo>
                  <a:lnTo>
                    <a:pt x="607" y="3819"/>
                  </a:lnTo>
                  <a:lnTo>
                    <a:pt x="853" y="3819"/>
                  </a:lnTo>
                  <a:lnTo>
                    <a:pt x="853" y="571"/>
                  </a:lnTo>
                  <a:lnTo>
                    <a:pt x="983" y="686"/>
                  </a:lnTo>
                  <a:cubicBezTo>
                    <a:pt x="1007" y="704"/>
                    <a:pt x="1031" y="712"/>
                    <a:pt x="1054" y="712"/>
                  </a:cubicBezTo>
                  <a:cubicBezTo>
                    <a:pt x="1086" y="712"/>
                    <a:pt x="1116" y="697"/>
                    <a:pt x="1141" y="672"/>
                  </a:cubicBezTo>
                  <a:lnTo>
                    <a:pt x="1459" y="267"/>
                  </a:lnTo>
                  <a:lnTo>
                    <a:pt x="1257" y="22"/>
                  </a:lnTo>
                  <a:cubicBezTo>
                    <a:pt x="1250" y="8"/>
                    <a:pt x="1239" y="0"/>
                    <a:pt x="1228" y="0"/>
                  </a:cubicBezTo>
                  <a:cubicBezTo>
                    <a:pt x="1217" y="0"/>
                    <a:pt x="1206" y="8"/>
                    <a:pt x="1199" y="22"/>
                  </a:cubicBezTo>
                  <a:lnTo>
                    <a:pt x="737" y="484"/>
                  </a:lnTo>
                  <a:lnTo>
                    <a:pt x="261" y="22"/>
                  </a:lnTo>
                  <a:cubicBezTo>
                    <a:pt x="254" y="8"/>
                    <a:pt x="243" y="0"/>
                    <a:pt x="232"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2608230" y="3660670"/>
              <a:ext cx="6449" cy="31458"/>
            </a:xfrm>
            <a:custGeom>
              <a:rect b="b" l="l" r="r" t="t"/>
              <a:pathLst>
                <a:path extrusionOk="0" h="1200" w="246">
                  <a:moveTo>
                    <a:pt x="130" y="1"/>
                  </a:moveTo>
                  <a:cubicBezTo>
                    <a:pt x="58" y="1"/>
                    <a:pt x="0" y="59"/>
                    <a:pt x="0" y="116"/>
                  </a:cubicBezTo>
                  <a:lnTo>
                    <a:pt x="0" y="1199"/>
                  </a:lnTo>
                  <a:lnTo>
                    <a:pt x="246" y="1199"/>
                  </a:lnTo>
                  <a:lnTo>
                    <a:pt x="246" y="116"/>
                  </a:lnTo>
                  <a:cubicBezTo>
                    <a:pt x="246" y="59"/>
                    <a:pt x="188" y="1"/>
                    <a:pt x="130" y="1"/>
                  </a:cubicBez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2586288" y="3485475"/>
              <a:ext cx="50333" cy="56415"/>
            </a:xfrm>
            <a:custGeom>
              <a:rect b="b" l="l" r="r" t="t"/>
              <a:pathLst>
                <a:path extrusionOk="0" h="2152" w="1920">
                  <a:moveTo>
                    <a:pt x="722" y="0"/>
                  </a:moveTo>
                  <a:cubicBezTo>
                    <a:pt x="332" y="0"/>
                    <a:pt x="0" y="318"/>
                    <a:pt x="0" y="722"/>
                  </a:cubicBezTo>
                  <a:lnTo>
                    <a:pt x="0" y="1199"/>
                  </a:lnTo>
                  <a:cubicBezTo>
                    <a:pt x="0" y="1718"/>
                    <a:pt x="433" y="2151"/>
                    <a:pt x="967" y="2151"/>
                  </a:cubicBezTo>
                  <a:cubicBezTo>
                    <a:pt x="1487" y="2151"/>
                    <a:pt x="1920" y="1718"/>
                    <a:pt x="1920" y="1199"/>
                  </a:cubicBezTo>
                  <a:lnTo>
                    <a:pt x="1920" y="722"/>
                  </a:lnTo>
                  <a:cubicBezTo>
                    <a:pt x="1920" y="318"/>
                    <a:pt x="1602" y="0"/>
                    <a:pt x="1198" y="0"/>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2586288" y="3485475"/>
              <a:ext cx="34447" cy="56441"/>
            </a:xfrm>
            <a:custGeom>
              <a:rect b="b" l="l" r="r" t="t"/>
              <a:pathLst>
                <a:path extrusionOk="0" h="2153" w="1314">
                  <a:moveTo>
                    <a:pt x="722" y="0"/>
                  </a:moveTo>
                  <a:cubicBezTo>
                    <a:pt x="318" y="0"/>
                    <a:pt x="0" y="318"/>
                    <a:pt x="0" y="722"/>
                  </a:cubicBezTo>
                  <a:lnTo>
                    <a:pt x="0" y="1199"/>
                  </a:lnTo>
                  <a:cubicBezTo>
                    <a:pt x="0" y="1746"/>
                    <a:pt x="442" y="2152"/>
                    <a:pt x="946" y="2152"/>
                  </a:cubicBezTo>
                  <a:cubicBezTo>
                    <a:pt x="1067" y="2152"/>
                    <a:pt x="1191" y="2129"/>
                    <a:pt x="1314" y="2079"/>
                  </a:cubicBezTo>
                  <a:cubicBezTo>
                    <a:pt x="953" y="1935"/>
                    <a:pt x="722" y="1574"/>
                    <a:pt x="722" y="1199"/>
                  </a:cubicBezTo>
                  <a:lnTo>
                    <a:pt x="722" y="708"/>
                  </a:lnTo>
                  <a:cubicBezTo>
                    <a:pt x="722" y="361"/>
                    <a:pt x="982" y="73"/>
                    <a:pt x="1314" y="15"/>
                  </a:cubicBezTo>
                  <a:cubicBezTo>
                    <a:pt x="1285" y="0"/>
                    <a:pt x="1241" y="0"/>
                    <a:pt x="1198"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2586288" y="3485082"/>
              <a:ext cx="50333" cy="25429"/>
            </a:xfrm>
            <a:custGeom>
              <a:rect b="b" l="l" r="r" t="t"/>
              <a:pathLst>
                <a:path extrusionOk="0" h="970" w="1920">
                  <a:moveTo>
                    <a:pt x="722" y="1"/>
                  </a:moveTo>
                  <a:cubicBezTo>
                    <a:pt x="318" y="1"/>
                    <a:pt x="0" y="319"/>
                    <a:pt x="0" y="723"/>
                  </a:cubicBezTo>
                  <a:lnTo>
                    <a:pt x="0" y="737"/>
                  </a:lnTo>
                  <a:cubicBezTo>
                    <a:pt x="576" y="884"/>
                    <a:pt x="1177" y="970"/>
                    <a:pt x="1779" y="970"/>
                  </a:cubicBezTo>
                  <a:cubicBezTo>
                    <a:pt x="1826" y="970"/>
                    <a:pt x="1873" y="969"/>
                    <a:pt x="1920" y="968"/>
                  </a:cubicBezTo>
                  <a:lnTo>
                    <a:pt x="1920" y="723"/>
                  </a:lnTo>
                  <a:cubicBezTo>
                    <a:pt x="1920" y="319"/>
                    <a:pt x="1588" y="1"/>
                    <a:pt x="1198" y="1"/>
                  </a:cubicBezTo>
                  <a:close/>
                </a:path>
              </a:pathLst>
            </a:custGeom>
            <a:solidFill>
              <a:srgbClr val="5C7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2586288" y="3485475"/>
              <a:ext cx="34447" cy="23095"/>
            </a:xfrm>
            <a:custGeom>
              <a:rect b="b" l="l" r="r" t="t"/>
              <a:pathLst>
                <a:path extrusionOk="0" h="881" w="1314">
                  <a:moveTo>
                    <a:pt x="722" y="0"/>
                  </a:moveTo>
                  <a:cubicBezTo>
                    <a:pt x="318" y="0"/>
                    <a:pt x="0" y="318"/>
                    <a:pt x="0" y="722"/>
                  </a:cubicBezTo>
                  <a:cubicBezTo>
                    <a:pt x="231" y="794"/>
                    <a:pt x="476" y="838"/>
                    <a:pt x="722" y="881"/>
                  </a:cubicBezTo>
                  <a:lnTo>
                    <a:pt x="722" y="722"/>
                  </a:lnTo>
                  <a:cubicBezTo>
                    <a:pt x="722" y="361"/>
                    <a:pt x="982" y="73"/>
                    <a:pt x="1314" y="15"/>
                  </a:cubicBezTo>
                  <a:cubicBezTo>
                    <a:pt x="1285" y="0"/>
                    <a:pt x="1241" y="0"/>
                    <a:pt x="1198" y="0"/>
                  </a:cubicBezTo>
                  <a:close/>
                </a:path>
              </a:pathLst>
            </a:custGeom>
            <a:solidFill>
              <a:srgbClr val="667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Halaman Cari Psikologi</a:t>
            </a:r>
            <a:endParaRPr>
              <a:solidFill>
                <a:schemeClr val="accent2"/>
              </a:solidFill>
            </a:endParaRPr>
          </a:p>
        </p:txBody>
      </p:sp>
      <p:pic>
        <p:nvPicPr>
          <p:cNvPr id="840" name="Google Shape;840;p50"/>
          <p:cNvPicPr preferRelativeResize="0"/>
          <p:nvPr/>
        </p:nvPicPr>
        <p:blipFill>
          <a:blip r:embed="rId3">
            <a:alphaModFix/>
          </a:blip>
          <a:stretch>
            <a:fillRect/>
          </a:stretch>
        </p:blipFill>
        <p:spPr>
          <a:xfrm>
            <a:off x="1700250" y="1281275"/>
            <a:ext cx="6089502" cy="342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51"/>
          <p:cNvGrpSpPr/>
          <p:nvPr/>
        </p:nvGrpSpPr>
        <p:grpSpPr>
          <a:xfrm>
            <a:off x="1911325" y="848100"/>
            <a:ext cx="1786500" cy="3447300"/>
            <a:chOff x="1911325" y="848100"/>
            <a:chExt cx="1786500" cy="3447300"/>
          </a:xfrm>
        </p:grpSpPr>
        <p:sp>
          <p:nvSpPr>
            <p:cNvPr id="846" name="Google Shape;846;p51"/>
            <p:cNvSpPr/>
            <p:nvPr/>
          </p:nvSpPr>
          <p:spPr>
            <a:xfrm>
              <a:off x="1911325" y="848100"/>
              <a:ext cx="1786500" cy="3447300"/>
            </a:xfrm>
            <a:prstGeom prst="roundRect">
              <a:avLst>
                <a:gd fmla="val 35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2013475" y="981900"/>
              <a:ext cx="1582200" cy="30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51"/>
          <p:cNvSpPr txBox="1"/>
          <p:nvPr>
            <p:ph type="title"/>
          </p:nvPr>
        </p:nvSpPr>
        <p:spPr>
          <a:xfrm>
            <a:off x="4345825" y="1089300"/>
            <a:ext cx="4119900" cy="265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8100">
                <a:latin typeface="Comic Sans MS"/>
                <a:ea typeface="Comic Sans MS"/>
                <a:cs typeface="Comic Sans MS"/>
                <a:sym typeface="Comic Sans MS"/>
              </a:rPr>
              <a:t>Demo </a:t>
            </a:r>
            <a:endParaRPr sz="8100">
              <a:latin typeface="Comic Sans MS"/>
              <a:ea typeface="Comic Sans MS"/>
              <a:cs typeface="Comic Sans MS"/>
              <a:sym typeface="Comic Sans MS"/>
            </a:endParaRPr>
          </a:p>
          <a:p>
            <a:pPr indent="0" lvl="0" marL="0" rtl="0" algn="ctr">
              <a:spcBef>
                <a:spcPts val="0"/>
              </a:spcBef>
              <a:spcAft>
                <a:spcPts val="0"/>
              </a:spcAft>
              <a:buNone/>
            </a:pPr>
            <a:r>
              <a:rPr lang="ca" sz="8100">
                <a:latin typeface="Comic Sans MS"/>
                <a:ea typeface="Comic Sans MS"/>
                <a:cs typeface="Comic Sans MS"/>
                <a:sym typeface="Comic Sans MS"/>
              </a:rPr>
              <a:t>Aplikasi</a:t>
            </a:r>
            <a:endParaRPr sz="8100">
              <a:solidFill>
                <a:schemeClr val="accent2"/>
              </a:solidFill>
              <a:latin typeface="Comic Sans MS"/>
              <a:ea typeface="Comic Sans MS"/>
              <a:cs typeface="Comic Sans MS"/>
              <a:sym typeface="Comic Sans MS"/>
            </a:endParaRPr>
          </a:p>
        </p:txBody>
      </p:sp>
      <p:sp>
        <p:nvSpPr>
          <p:cNvPr id="849" name="Google Shape;849;p51"/>
          <p:cNvSpPr/>
          <p:nvPr/>
        </p:nvSpPr>
        <p:spPr>
          <a:xfrm>
            <a:off x="2089374" y="1359232"/>
            <a:ext cx="1344903" cy="155784"/>
          </a:xfrm>
          <a:custGeom>
            <a:rect b="b" l="l" r="r" t="t"/>
            <a:pathLst>
              <a:path extrusionOk="0" h="8054" w="69531">
                <a:moveTo>
                  <a:pt x="4010" y="0"/>
                </a:moveTo>
                <a:cubicBezTo>
                  <a:pt x="1798" y="0"/>
                  <a:pt x="0" y="1799"/>
                  <a:pt x="0" y="4046"/>
                </a:cubicBezTo>
                <a:cubicBezTo>
                  <a:pt x="0" y="6255"/>
                  <a:pt x="1798" y="8053"/>
                  <a:pt x="4010" y="8053"/>
                </a:cubicBezTo>
                <a:lnTo>
                  <a:pt x="65523" y="8053"/>
                </a:lnTo>
                <a:cubicBezTo>
                  <a:pt x="67732" y="8053"/>
                  <a:pt x="69530" y="6255"/>
                  <a:pt x="69530" y="4046"/>
                </a:cubicBezTo>
                <a:cubicBezTo>
                  <a:pt x="69530" y="1799"/>
                  <a:pt x="67732" y="0"/>
                  <a:pt x="65523"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3285727" y="1313545"/>
            <a:ext cx="225359" cy="225417"/>
          </a:xfrm>
          <a:custGeom>
            <a:rect b="b" l="l" r="r" t="t"/>
            <a:pathLst>
              <a:path extrusionOk="0" h="11654" w="11651">
                <a:moveTo>
                  <a:pt x="5845" y="1"/>
                </a:moveTo>
                <a:cubicBezTo>
                  <a:pt x="2623" y="1"/>
                  <a:pt x="1" y="2623"/>
                  <a:pt x="1" y="5845"/>
                </a:cubicBezTo>
                <a:cubicBezTo>
                  <a:pt x="1" y="9031"/>
                  <a:pt x="2623" y="11653"/>
                  <a:pt x="5845" y="11653"/>
                </a:cubicBezTo>
                <a:cubicBezTo>
                  <a:pt x="9028" y="11653"/>
                  <a:pt x="11650" y="9031"/>
                  <a:pt x="11650" y="5845"/>
                </a:cubicBezTo>
                <a:cubicBezTo>
                  <a:pt x="11650" y="2623"/>
                  <a:pt x="9028" y="1"/>
                  <a:pt x="5845"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3339364" y="1370818"/>
            <a:ext cx="119537" cy="126751"/>
          </a:xfrm>
          <a:custGeom>
            <a:rect b="b" l="l" r="r" t="t"/>
            <a:pathLst>
              <a:path extrusionOk="0" h="6553" w="6180">
                <a:moveTo>
                  <a:pt x="2547" y="1011"/>
                </a:moveTo>
                <a:cubicBezTo>
                  <a:pt x="3372" y="1011"/>
                  <a:pt x="4046" y="1685"/>
                  <a:pt x="4046" y="2548"/>
                </a:cubicBezTo>
                <a:cubicBezTo>
                  <a:pt x="4046" y="3372"/>
                  <a:pt x="3372" y="4083"/>
                  <a:pt x="2547" y="4083"/>
                </a:cubicBezTo>
                <a:cubicBezTo>
                  <a:pt x="1684" y="4083"/>
                  <a:pt x="1010" y="3372"/>
                  <a:pt x="1010" y="2548"/>
                </a:cubicBezTo>
                <a:cubicBezTo>
                  <a:pt x="1010" y="1685"/>
                  <a:pt x="1684" y="1011"/>
                  <a:pt x="2547" y="1011"/>
                </a:cubicBezTo>
                <a:close/>
                <a:moveTo>
                  <a:pt x="2473" y="1"/>
                </a:moveTo>
                <a:cubicBezTo>
                  <a:pt x="1124" y="1"/>
                  <a:pt x="0" y="1125"/>
                  <a:pt x="0" y="2509"/>
                </a:cubicBezTo>
                <a:cubicBezTo>
                  <a:pt x="0" y="3897"/>
                  <a:pt x="1124" y="5021"/>
                  <a:pt x="2473" y="5021"/>
                </a:cubicBezTo>
                <a:cubicBezTo>
                  <a:pt x="2922" y="5021"/>
                  <a:pt x="3333" y="4907"/>
                  <a:pt x="3671" y="4682"/>
                </a:cubicBezTo>
                <a:lnTo>
                  <a:pt x="5281" y="6405"/>
                </a:lnTo>
                <a:cubicBezTo>
                  <a:pt x="5360" y="6505"/>
                  <a:pt x="5471" y="6552"/>
                  <a:pt x="5586" y="6552"/>
                </a:cubicBezTo>
                <a:cubicBezTo>
                  <a:pt x="5688" y="6552"/>
                  <a:pt x="5793" y="6515"/>
                  <a:pt x="5880" y="6444"/>
                </a:cubicBezTo>
                <a:lnTo>
                  <a:pt x="5994" y="6330"/>
                </a:lnTo>
                <a:cubicBezTo>
                  <a:pt x="6180" y="6145"/>
                  <a:pt x="6180" y="5881"/>
                  <a:pt x="6030" y="5695"/>
                </a:cubicBezTo>
                <a:lnTo>
                  <a:pt x="4457" y="4008"/>
                </a:lnTo>
                <a:cubicBezTo>
                  <a:pt x="4795" y="3597"/>
                  <a:pt x="4981" y="3073"/>
                  <a:pt x="4981" y="2509"/>
                </a:cubicBezTo>
                <a:cubicBezTo>
                  <a:pt x="4981" y="1125"/>
                  <a:pt x="3857" y="1"/>
                  <a:pt x="24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2488662" y="2480942"/>
            <a:ext cx="38395" cy="39149"/>
          </a:xfrm>
          <a:custGeom>
            <a:rect b="b" l="l" r="r" t="t"/>
            <a:pathLst>
              <a:path extrusionOk="0" h="2024" w="1985">
                <a:moveTo>
                  <a:pt x="1010" y="0"/>
                </a:moveTo>
                <a:cubicBezTo>
                  <a:pt x="450" y="0"/>
                  <a:pt x="0" y="450"/>
                  <a:pt x="0" y="1010"/>
                </a:cubicBezTo>
                <a:cubicBezTo>
                  <a:pt x="0" y="1574"/>
                  <a:pt x="450" y="2023"/>
                  <a:pt x="1010" y="2023"/>
                </a:cubicBezTo>
                <a:cubicBezTo>
                  <a:pt x="1535" y="2023"/>
                  <a:pt x="1984" y="1574"/>
                  <a:pt x="1984" y="1010"/>
                </a:cubicBezTo>
                <a:cubicBezTo>
                  <a:pt x="1984" y="450"/>
                  <a:pt x="1535" y="0"/>
                  <a:pt x="1010" y="0"/>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2563266" y="2480942"/>
            <a:ext cx="39149" cy="39149"/>
          </a:xfrm>
          <a:custGeom>
            <a:rect b="b" l="l" r="r" t="t"/>
            <a:pathLst>
              <a:path extrusionOk="0" h="2024" w="2024">
                <a:moveTo>
                  <a:pt x="1013" y="0"/>
                </a:moveTo>
                <a:cubicBezTo>
                  <a:pt x="450" y="0"/>
                  <a:pt x="0" y="450"/>
                  <a:pt x="0" y="1010"/>
                </a:cubicBezTo>
                <a:cubicBezTo>
                  <a:pt x="0" y="1574"/>
                  <a:pt x="450" y="2023"/>
                  <a:pt x="1013" y="2023"/>
                </a:cubicBezTo>
                <a:cubicBezTo>
                  <a:pt x="1574" y="2023"/>
                  <a:pt x="2023" y="1574"/>
                  <a:pt x="2023" y="1010"/>
                </a:cubicBezTo>
                <a:cubicBezTo>
                  <a:pt x="2023" y="450"/>
                  <a:pt x="1574" y="0"/>
                  <a:pt x="1013"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2638624" y="2480942"/>
            <a:ext cx="39149" cy="39149"/>
          </a:xfrm>
          <a:custGeom>
            <a:rect b="b" l="l" r="r" t="t"/>
            <a:pathLst>
              <a:path extrusionOk="0" h="2024" w="2024">
                <a:moveTo>
                  <a:pt x="1013" y="0"/>
                </a:moveTo>
                <a:cubicBezTo>
                  <a:pt x="450" y="0"/>
                  <a:pt x="0" y="450"/>
                  <a:pt x="0" y="1010"/>
                </a:cubicBezTo>
                <a:cubicBezTo>
                  <a:pt x="0" y="1574"/>
                  <a:pt x="450" y="2023"/>
                  <a:pt x="1013" y="2023"/>
                </a:cubicBezTo>
                <a:cubicBezTo>
                  <a:pt x="1574" y="2023"/>
                  <a:pt x="2023" y="1574"/>
                  <a:pt x="2023" y="1010"/>
                </a:cubicBezTo>
                <a:cubicBezTo>
                  <a:pt x="2023" y="450"/>
                  <a:pt x="1574" y="0"/>
                  <a:pt x="1013"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2713982" y="2480942"/>
            <a:ext cx="38453" cy="39149"/>
          </a:xfrm>
          <a:custGeom>
            <a:rect b="b" l="l" r="r" t="t"/>
            <a:pathLst>
              <a:path extrusionOk="0" h="2024" w="1988">
                <a:moveTo>
                  <a:pt x="1014" y="0"/>
                </a:moveTo>
                <a:cubicBezTo>
                  <a:pt x="450" y="0"/>
                  <a:pt x="1" y="450"/>
                  <a:pt x="1" y="1010"/>
                </a:cubicBezTo>
                <a:cubicBezTo>
                  <a:pt x="1" y="1574"/>
                  <a:pt x="450" y="2023"/>
                  <a:pt x="1014" y="2023"/>
                </a:cubicBezTo>
                <a:cubicBezTo>
                  <a:pt x="1538" y="2023"/>
                  <a:pt x="1988" y="1574"/>
                  <a:pt x="1988" y="1010"/>
                </a:cubicBezTo>
                <a:cubicBezTo>
                  <a:pt x="1988" y="450"/>
                  <a:pt x="1538" y="0"/>
                  <a:pt x="1014"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2789341" y="2480942"/>
            <a:ext cx="38453" cy="39149"/>
          </a:xfrm>
          <a:custGeom>
            <a:rect b="b" l="l" r="r" t="t"/>
            <a:pathLst>
              <a:path extrusionOk="0" h="2024" w="1988">
                <a:moveTo>
                  <a:pt x="975" y="0"/>
                </a:moveTo>
                <a:cubicBezTo>
                  <a:pt x="450" y="0"/>
                  <a:pt x="1" y="450"/>
                  <a:pt x="1" y="1010"/>
                </a:cubicBezTo>
                <a:cubicBezTo>
                  <a:pt x="1" y="1574"/>
                  <a:pt x="450" y="2023"/>
                  <a:pt x="975" y="2023"/>
                </a:cubicBezTo>
                <a:cubicBezTo>
                  <a:pt x="1538" y="2023"/>
                  <a:pt x="1988" y="1574"/>
                  <a:pt x="1988" y="1010"/>
                </a:cubicBezTo>
                <a:cubicBezTo>
                  <a:pt x="1988" y="450"/>
                  <a:pt x="1538" y="0"/>
                  <a:pt x="975"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2864003" y="2480942"/>
            <a:ext cx="39149" cy="39149"/>
          </a:xfrm>
          <a:custGeom>
            <a:rect b="b" l="l" r="r" t="t"/>
            <a:pathLst>
              <a:path extrusionOk="0" h="2024" w="2024">
                <a:moveTo>
                  <a:pt x="1011" y="0"/>
                </a:moveTo>
                <a:cubicBezTo>
                  <a:pt x="450" y="0"/>
                  <a:pt x="1" y="450"/>
                  <a:pt x="1" y="1010"/>
                </a:cubicBezTo>
                <a:cubicBezTo>
                  <a:pt x="1" y="1574"/>
                  <a:pt x="450" y="2023"/>
                  <a:pt x="1011" y="2023"/>
                </a:cubicBezTo>
                <a:cubicBezTo>
                  <a:pt x="1574" y="2023"/>
                  <a:pt x="2024" y="1574"/>
                  <a:pt x="2024" y="1010"/>
                </a:cubicBezTo>
                <a:cubicBezTo>
                  <a:pt x="2024" y="450"/>
                  <a:pt x="1574" y="0"/>
                  <a:pt x="1011"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2939361" y="2480942"/>
            <a:ext cx="39149" cy="39149"/>
          </a:xfrm>
          <a:custGeom>
            <a:rect b="b" l="l" r="r" t="t"/>
            <a:pathLst>
              <a:path extrusionOk="0" h="2024" w="2024">
                <a:moveTo>
                  <a:pt x="1011" y="0"/>
                </a:moveTo>
                <a:cubicBezTo>
                  <a:pt x="450" y="0"/>
                  <a:pt x="1" y="450"/>
                  <a:pt x="1" y="1010"/>
                </a:cubicBezTo>
                <a:cubicBezTo>
                  <a:pt x="1" y="1574"/>
                  <a:pt x="450" y="2023"/>
                  <a:pt x="1011" y="2023"/>
                </a:cubicBezTo>
                <a:cubicBezTo>
                  <a:pt x="1574" y="2023"/>
                  <a:pt x="2024" y="1574"/>
                  <a:pt x="2024" y="1010"/>
                </a:cubicBezTo>
                <a:cubicBezTo>
                  <a:pt x="2024" y="450"/>
                  <a:pt x="1574" y="0"/>
                  <a:pt x="1011"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3014720" y="2480942"/>
            <a:ext cx="38395" cy="39149"/>
          </a:xfrm>
          <a:custGeom>
            <a:rect b="b" l="l" r="r" t="t"/>
            <a:pathLst>
              <a:path extrusionOk="0" h="2024" w="1985">
                <a:moveTo>
                  <a:pt x="1011" y="0"/>
                </a:moveTo>
                <a:cubicBezTo>
                  <a:pt x="450" y="0"/>
                  <a:pt x="1" y="450"/>
                  <a:pt x="1" y="1010"/>
                </a:cubicBezTo>
                <a:cubicBezTo>
                  <a:pt x="1" y="1574"/>
                  <a:pt x="450" y="2023"/>
                  <a:pt x="1011" y="2023"/>
                </a:cubicBezTo>
                <a:cubicBezTo>
                  <a:pt x="1535" y="2023"/>
                  <a:pt x="1985" y="1574"/>
                  <a:pt x="1985" y="1010"/>
                </a:cubicBezTo>
                <a:cubicBezTo>
                  <a:pt x="1985" y="450"/>
                  <a:pt x="1535" y="0"/>
                  <a:pt x="1011"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3089343" y="2480942"/>
            <a:ext cx="39149" cy="39149"/>
          </a:xfrm>
          <a:custGeom>
            <a:rect b="b" l="l" r="r" t="t"/>
            <a:pathLst>
              <a:path extrusionOk="0" h="2024" w="2024">
                <a:moveTo>
                  <a:pt x="1013" y="0"/>
                </a:moveTo>
                <a:cubicBezTo>
                  <a:pt x="450" y="0"/>
                  <a:pt x="0" y="450"/>
                  <a:pt x="0" y="1010"/>
                </a:cubicBezTo>
                <a:cubicBezTo>
                  <a:pt x="0" y="1574"/>
                  <a:pt x="450" y="2023"/>
                  <a:pt x="1013" y="2023"/>
                </a:cubicBezTo>
                <a:cubicBezTo>
                  <a:pt x="1573" y="2023"/>
                  <a:pt x="2023" y="1574"/>
                  <a:pt x="2023" y="1010"/>
                </a:cubicBezTo>
                <a:cubicBezTo>
                  <a:pt x="2023" y="450"/>
                  <a:pt x="1573" y="0"/>
                  <a:pt x="1013"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 name="Google Shape;861;p51"/>
          <p:cNvGrpSpPr/>
          <p:nvPr/>
        </p:nvGrpSpPr>
        <p:grpSpPr>
          <a:xfrm>
            <a:off x="2089374" y="1830222"/>
            <a:ext cx="394200" cy="394219"/>
            <a:chOff x="2089374" y="1830222"/>
            <a:chExt cx="394200" cy="394219"/>
          </a:xfrm>
        </p:grpSpPr>
        <p:sp>
          <p:nvSpPr>
            <p:cNvPr id="862" name="Google Shape;862;p51"/>
            <p:cNvSpPr/>
            <p:nvPr/>
          </p:nvSpPr>
          <p:spPr>
            <a:xfrm>
              <a:off x="2089374" y="1830222"/>
              <a:ext cx="394200" cy="394219"/>
            </a:xfrm>
            <a:custGeom>
              <a:rect b="b" l="l" r="r" t="t"/>
              <a:pathLst>
                <a:path extrusionOk="0" h="20381" w="20380">
                  <a:moveTo>
                    <a:pt x="10190" y="1"/>
                  </a:moveTo>
                  <a:cubicBezTo>
                    <a:pt x="4570" y="1"/>
                    <a:pt x="0" y="4571"/>
                    <a:pt x="0" y="10191"/>
                  </a:cubicBezTo>
                  <a:cubicBezTo>
                    <a:pt x="0" y="15810"/>
                    <a:pt x="4570" y="20381"/>
                    <a:pt x="10190" y="20381"/>
                  </a:cubicBezTo>
                  <a:cubicBezTo>
                    <a:pt x="15809" y="20381"/>
                    <a:pt x="20380" y="15810"/>
                    <a:pt x="20380" y="10191"/>
                  </a:cubicBezTo>
                  <a:cubicBezTo>
                    <a:pt x="20380" y="4571"/>
                    <a:pt x="15809" y="1"/>
                    <a:pt x="10190"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2250981" y="1886006"/>
              <a:ext cx="163038" cy="164257"/>
            </a:xfrm>
            <a:custGeom>
              <a:rect b="b" l="l" r="r" t="t"/>
              <a:pathLst>
                <a:path extrusionOk="0" h="8492" w="8429">
                  <a:moveTo>
                    <a:pt x="6294" y="0"/>
                  </a:moveTo>
                  <a:lnTo>
                    <a:pt x="3822" y="2886"/>
                  </a:lnTo>
                  <a:cubicBezTo>
                    <a:pt x="3435" y="3340"/>
                    <a:pt x="2854" y="3600"/>
                    <a:pt x="2259" y="3600"/>
                  </a:cubicBezTo>
                  <a:cubicBezTo>
                    <a:pt x="2217" y="3600"/>
                    <a:pt x="2176" y="3599"/>
                    <a:pt x="2134" y="3596"/>
                  </a:cubicBezTo>
                  <a:cubicBezTo>
                    <a:pt x="2077" y="3593"/>
                    <a:pt x="2018" y="3591"/>
                    <a:pt x="1958" y="3591"/>
                  </a:cubicBezTo>
                  <a:cubicBezTo>
                    <a:pt x="1437" y="3591"/>
                    <a:pt x="849" y="3753"/>
                    <a:pt x="411" y="4460"/>
                  </a:cubicBezTo>
                  <a:cubicBezTo>
                    <a:pt x="1" y="5284"/>
                    <a:pt x="336" y="6294"/>
                    <a:pt x="1160" y="6743"/>
                  </a:cubicBezTo>
                  <a:cubicBezTo>
                    <a:pt x="1419" y="6861"/>
                    <a:pt x="1677" y="6920"/>
                    <a:pt x="1934" y="6920"/>
                  </a:cubicBezTo>
                  <a:cubicBezTo>
                    <a:pt x="2089" y="6920"/>
                    <a:pt x="2243" y="6899"/>
                    <a:pt x="2398" y="6857"/>
                  </a:cubicBezTo>
                  <a:cubicBezTo>
                    <a:pt x="2398" y="7268"/>
                    <a:pt x="2584" y="7681"/>
                    <a:pt x="2884" y="7981"/>
                  </a:cubicBezTo>
                  <a:cubicBezTo>
                    <a:pt x="3208" y="8322"/>
                    <a:pt x="3648" y="8492"/>
                    <a:pt x="4091" y="8492"/>
                  </a:cubicBezTo>
                  <a:cubicBezTo>
                    <a:pt x="4623" y="8492"/>
                    <a:pt x="5160" y="8247"/>
                    <a:pt x="5506" y="7756"/>
                  </a:cubicBezTo>
                  <a:cubicBezTo>
                    <a:pt x="5770" y="7382"/>
                    <a:pt x="5845" y="6893"/>
                    <a:pt x="5731" y="6408"/>
                  </a:cubicBezTo>
                  <a:cubicBezTo>
                    <a:pt x="5545" y="5658"/>
                    <a:pt x="5806" y="4870"/>
                    <a:pt x="6294" y="4271"/>
                  </a:cubicBezTo>
                  <a:lnTo>
                    <a:pt x="8428" y="1837"/>
                  </a:lnTo>
                  <a:lnTo>
                    <a:pt x="62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2158930" y="2019585"/>
              <a:ext cx="163077" cy="164276"/>
            </a:xfrm>
            <a:custGeom>
              <a:rect b="b" l="l" r="r" t="t"/>
              <a:pathLst>
                <a:path extrusionOk="0" h="8493" w="8431">
                  <a:moveTo>
                    <a:pt x="4340" y="1"/>
                  </a:moveTo>
                  <a:cubicBezTo>
                    <a:pt x="3808" y="1"/>
                    <a:pt x="3271" y="246"/>
                    <a:pt x="2922" y="736"/>
                  </a:cubicBezTo>
                  <a:cubicBezTo>
                    <a:pt x="2662" y="1111"/>
                    <a:pt x="2587" y="1600"/>
                    <a:pt x="2698" y="2085"/>
                  </a:cubicBezTo>
                  <a:cubicBezTo>
                    <a:pt x="2886" y="2834"/>
                    <a:pt x="2623" y="3623"/>
                    <a:pt x="2098" y="4222"/>
                  </a:cubicBezTo>
                  <a:lnTo>
                    <a:pt x="0" y="6656"/>
                  </a:lnTo>
                  <a:lnTo>
                    <a:pt x="2137" y="8493"/>
                  </a:lnTo>
                  <a:lnTo>
                    <a:pt x="4610" y="5607"/>
                  </a:lnTo>
                  <a:cubicBezTo>
                    <a:pt x="4994" y="5153"/>
                    <a:pt x="5577" y="4892"/>
                    <a:pt x="6170" y="4892"/>
                  </a:cubicBezTo>
                  <a:cubicBezTo>
                    <a:pt x="6212" y="4892"/>
                    <a:pt x="6253" y="4894"/>
                    <a:pt x="6294" y="4896"/>
                  </a:cubicBezTo>
                  <a:cubicBezTo>
                    <a:pt x="6352" y="4900"/>
                    <a:pt x="6412" y="4902"/>
                    <a:pt x="6472" y="4902"/>
                  </a:cubicBezTo>
                  <a:cubicBezTo>
                    <a:pt x="6995" y="4902"/>
                    <a:pt x="7582" y="4740"/>
                    <a:pt x="8017" y="4033"/>
                  </a:cubicBezTo>
                  <a:cubicBezTo>
                    <a:pt x="8431" y="3209"/>
                    <a:pt x="8092" y="2160"/>
                    <a:pt x="7268" y="1749"/>
                  </a:cubicBezTo>
                  <a:cubicBezTo>
                    <a:pt x="7011" y="1631"/>
                    <a:pt x="6753" y="1573"/>
                    <a:pt x="6496" y="1573"/>
                  </a:cubicBezTo>
                  <a:cubicBezTo>
                    <a:pt x="6341" y="1573"/>
                    <a:pt x="6187" y="1594"/>
                    <a:pt x="6033" y="1636"/>
                  </a:cubicBezTo>
                  <a:cubicBezTo>
                    <a:pt x="6033" y="1225"/>
                    <a:pt x="5845" y="811"/>
                    <a:pt x="5545" y="512"/>
                  </a:cubicBezTo>
                  <a:cubicBezTo>
                    <a:pt x="5222" y="171"/>
                    <a:pt x="4783" y="1"/>
                    <a:pt x="4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1"/>
          <p:cNvGrpSpPr/>
          <p:nvPr/>
        </p:nvGrpSpPr>
        <p:grpSpPr>
          <a:xfrm>
            <a:off x="2607502" y="1830222"/>
            <a:ext cx="394200" cy="394219"/>
            <a:chOff x="2607502" y="1830222"/>
            <a:chExt cx="394200" cy="394219"/>
          </a:xfrm>
        </p:grpSpPr>
        <p:sp>
          <p:nvSpPr>
            <p:cNvPr id="866" name="Google Shape;866;p51"/>
            <p:cNvSpPr/>
            <p:nvPr/>
          </p:nvSpPr>
          <p:spPr>
            <a:xfrm>
              <a:off x="2607502" y="1830222"/>
              <a:ext cx="394200" cy="394219"/>
            </a:xfrm>
            <a:custGeom>
              <a:rect b="b" l="l" r="r" t="t"/>
              <a:pathLst>
                <a:path extrusionOk="0" h="20381" w="20380">
                  <a:moveTo>
                    <a:pt x="10190" y="1"/>
                  </a:moveTo>
                  <a:cubicBezTo>
                    <a:pt x="4570" y="1"/>
                    <a:pt x="0" y="4571"/>
                    <a:pt x="0" y="10191"/>
                  </a:cubicBezTo>
                  <a:cubicBezTo>
                    <a:pt x="0" y="15810"/>
                    <a:pt x="4570" y="20381"/>
                    <a:pt x="10190" y="20381"/>
                  </a:cubicBezTo>
                  <a:cubicBezTo>
                    <a:pt x="15809" y="20381"/>
                    <a:pt x="20380" y="15810"/>
                    <a:pt x="20380" y="10191"/>
                  </a:cubicBezTo>
                  <a:cubicBezTo>
                    <a:pt x="20380" y="4571"/>
                    <a:pt x="15809" y="1"/>
                    <a:pt x="10190"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2736478" y="1944420"/>
              <a:ext cx="141297" cy="162767"/>
            </a:xfrm>
            <a:custGeom>
              <a:rect b="b" l="l" r="r" t="t"/>
              <a:pathLst>
                <a:path extrusionOk="0" h="8415" w="7305">
                  <a:moveTo>
                    <a:pt x="2066" y="1"/>
                  </a:moveTo>
                  <a:cubicBezTo>
                    <a:pt x="1916" y="1"/>
                    <a:pt x="1764" y="17"/>
                    <a:pt x="1610" y="52"/>
                  </a:cubicBezTo>
                  <a:cubicBezTo>
                    <a:pt x="861" y="241"/>
                    <a:pt x="300" y="801"/>
                    <a:pt x="150" y="1551"/>
                  </a:cubicBezTo>
                  <a:cubicBezTo>
                    <a:pt x="0" y="2300"/>
                    <a:pt x="300" y="3013"/>
                    <a:pt x="786" y="3463"/>
                  </a:cubicBezTo>
                  <a:cubicBezTo>
                    <a:pt x="974" y="3612"/>
                    <a:pt x="1049" y="3798"/>
                    <a:pt x="1049" y="4023"/>
                  </a:cubicBezTo>
                  <a:lnTo>
                    <a:pt x="1049" y="6720"/>
                  </a:lnTo>
                  <a:cubicBezTo>
                    <a:pt x="1049" y="7245"/>
                    <a:pt x="1235" y="7808"/>
                    <a:pt x="1649" y="8144"/>
                  </a:cubicBezTo>
                  <a:cubicBezTo>
                    <a:pt x="2023" y="8408"/>
                    <a:pt x="2434" y="8408"/>
                    <a:pt x="2434" y="8408"/>
                  </a:cubicBezTo>
                  <a:cubicBezTo>
                    <a:pt x="2475" y="8412"/>
                    <a:pt x="2513" y="8414"/>
                    <a:pt x="2548" y="8414"/>
                  </a:cubicBezTo>
                  <a:cubicBezTo>
                    <a:pt x="3135" y="8414"/>
                    <a:pt x="3033" y="7847"/>
                    <a:pt x="3033" y="7245"/>
                  </a:cubicBezTo>
                  <a:lnTo>
                    <a:pt x="3072" y="5411"/>
                  </a:lnTo>
                  <a:cubicBezTo>
                    <a:pt x="3072" y="5336"/>
                    <a:pt x="3072" y="5261"/>
                    <a:pt x="3108" y="5186"/>
                  </a:cubicBezTo>
                  <a:cubicBezTo>
                    <a:pt x="3183" y="4942"/>
                    <a:pt x="3418" y="4819"/>
                    <a:pt x="3652" y="4819"/>
                  </a:cubicBezTo>
                  <a:cubicBezTo>
                    <a:pt x="3887" y="4819"/>
                    <a:pt x="4121" y="4942"/>
                    <a:pt x="4196" y="5186"/>
                  </a:cubicBezTo>
                  <a:cubicBezTo>
                    <a:pt x="4232" y="5261"/>
                    <a:pt x="4232" y="5336"/>
                    <a:pt x="4232" y="5411"/>
                  </a:cubicBezTo>
                  <a:lnTo>
                    <a:pt x="4232" y="7245"/>
                  </a:lnTo>
                  <a:cubicBezTo>
                    <a:pt x="4232" y="7847"/>
                    <a:pt x="4166" y="8414"/>
                    <a:pt x="4756" y="8414"/>
                  </a:cubicBezTo>
                  <a:cubicBezTo>
                    <a:pt x="4792" y="8414"/>
                    <a:pt x="4830" y="8412"/>
                    <a:pt x="4870" y="8408"/>
                  </a:cubicBezTo>
                  <a:cubicBezTo>
                    <a:pt x="4870" y="8408"/>
                    <a:pt x="5281" y="8408"/>
                    <a:pt x="5620" y="8144"/>
                  </a:cubicBezTo>
                  <a:cubicBezTo>
                    <a:pt x="6069" y="7808"/>
                    <a:pt x="6219" y="7245"/>
                    <a:pt x="6219" y="6720"/>
                  </a:cubicBezTo>
                  <a:lnTo>
                    <a:pt x="6219" y="4023"/>
                  </a:lnTo>
                  <a:cubicBezTo>
                    <a:pt x="6219" y="3798"/>
                    <a:pt x="6330" y="3612"/>
                    <a:pt x="6519" y="3463"/>
                  </a:cubicBezTo>
                  <a:cubicBezTo>
                    <a:pt x="7004" y="3013"/>
                    <a:pt x="7304" y="2300"/>
                    <a:pt x="7154" y="1551"/>
                  </a:cubicBezTo>
                  <a:cubicBezTo>
                    <a:pt x="7004" y="801"/>
                    <a:pt x="6444" y="241"/>
                    <a:pt x="5695" y="52"/>
                  </a:cubicBezTo>
                  <a:cubicBezTo>
                    <a:pt x="5541" y="17"/>
                    <a:pt x="5388" y="1"/>
                    <a:pt x="5239" y="1"/>
                  </a:cubicBezTo>
                  <a:cubicBezTo>
                    <a:pt x="4588" y="1"/>
                    <a:pt x="3998" y="314"/>
                    <a:pt x="3633" y="801"/>
                  </a:cubicBezTo>
                  <a:cubicBezTo>
                    <a:pt x="3299" y="314"/>
                    <a:pt x="2715" y="1"/>
                    <a:pt x="2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1"/>
          <p:cNvGrpSpPr/>
          <p:nvPr/>
        </p:nvGrpSpPr>
        <p:grpSpPr>
          <a:xfrm>
            <a:off x="3125571" y="1830222"/>
            <a:ext cx="394200" cy="394219"/>
            <a:chOff x="3125571" y="1830222"/>
            <a:chExt cx="394200" cy="394219"/>
          </a:xfrm>
        </p:grpSpPr>
        <p:sp>
          <p:nvSpPr>
            <p:cNvPr id="869" name="Google Shape;869;p51"/>
            <p:cNvSpPr/>
            <p:nvPr/>
          </p:nvSpPr>
          <p:spPr>
            <a:xfrm>
              <a:off x="3125571" y="1830222"/>
              <a:ext cx="394200" cy="394219"/>
            </a:xfrm>
            <a:custGeom>
              <a:rect b="b" l="l" r="r" t="t"/>
              <a:pathLst>
                <a:path extrusionOk="0" h="20381" w="20380">
                  <a:moveTo>
                    <a:pt x="10190" y="1"/>
                  </a:moveTo>
                  <a:cubicBezTo>
                    <a:pt x="4571" y="1"/>
                    <a:pt x="0" y="4571"/>
                    <a:pt x="0" y="10191"/>
                  </a:cubicBezTo>
                  <a:cubicBezTo>
                    <a:pt x="0" y="15810"/>
                    <a:pt x="4571" y="20381"/>
                    <a:pt x="10190" y="20381"/>
                  </a:cubicBezTo>
                  <a:cubicBezTo>
                    <a:pt x="15809" y="20381"/>
                    <a:pt x="20380" y="15810"/>
                    <a:pt x="20380" y="10191"/>
                  </a:cubicBezTo>
                  <a:cubicBezTo>
                    <a:pt x="20380" y="4571"/>
                    <a:pt x="15809" y="1"/>
                    <a:pt x="10190"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3215417" y="1913530"/>
              <a:ext cx="221742" cy="202226"/>
            </a:xfrm>
            <a:custGeom>
              <a:rect b="b" l="l" r="r" t="t"/>
              <a:pathLst>
                <a:path extrusionOk="0" h="10455" w="11464">
                  <a:moveTo>
                    <a:pt x="5395" y="1"/>
                  </a:moveTo>
                  <a:lnTo>
                    <a:pt x="5395" y="714"/>
                  </a:lnTo>
                  <a:lnTo>
                    <a:pt x="5395" y="1499"/>
                  </a:lnTo>
                  <a:cubicBezTo>
                    <a:pt x="5395" y="2287"/>
                    <a:pt x="5395" y="2848"/>
                    <a:pt x="5359" y="2962"/>
                  </a:cubicBezTo>
                  <a:cubicBezTo>
                    <a:pt x="5134" y="3672"/>
                    <a:pt x="4796" y="3972"/>
                    <a:pt x="4571" y="4122"/>
                  </a:cubicBezTo>
                  <a:lnTo>
                    <a:pt x="4571" y="2548"/>
                  </a:lnTo>
                  <a:cubicBezTo>
                    <a:pt x="4571" y="1749"/>
                    <a:pt x="3928" y="1216"/>
                    <a:pt x="3247" y="1216"/>
                  </a:cubicBezTo>
                  <a:cubicBezTo>
                    <a:pt x="2969" y="1216"/>
                    <a:pt x="2686" y="1304"/>
                    <a:pt x="2437" y="1499"/>
                  </a:cubicBezTo>
                  <a:cubicBezTo>
                    <a:pt x="114" y="3372"/>
                    <a:pt x="0" y="7607"/>
                    <a:pt x="75" y="9516"/>
                  </a:cubicBezTo>
                  <a:cubicBezTo>
                    <a:pt x="75" y="10041"/>
                    <a:pt x="525" y="10454"/>
                    <a:pt x="1049" y="10454"/>
                  </a:cubicBezTo>
                  <a:lnTo>
                    <a:pt x="3561" y="10454"/>
                  </a:lnTo>
                  <a:cubicBezTo>
                    <a:pt x="4121" y="10454"/>
                    <a:pt x="4571" y="10005"/>
                    <a:pt x="4571" y="9441"/>
                  </a:cubicBezTo>
                  <a:lnTo>
                    <a:pt x="4571" y="4796"/>
                  </a:lnTo>
                  <a:cubicBezTo>
                    <a:pt x="4760" y="4760"/>
                    <a:pt x="5284" y="4535"/>
                    <a:pt x="5695" y="3822"/>
                  </a:cubicBezTo>
                  <a:cubicBezTo>
                    <a:pt x="6144" y="4610"/>
                    <a:pt x="6744" y="4760"/>
                    <a:pt x="6894" y="4796"/>
                  </a:cubicBezTo>
                  <a:lnTo>
                    <a:pt x="6894" y="9441"/>
                  </a:lnTo>
                  <a:cubicBezTo>
                    <a:pt x="6894" y="10005"/>
                    <a:pt x="7343" y="10454"/>
                    <a:pt x="7868" y="10454"/>
                  </a:cubicBezTo>
                  <a:lnTo>
                    <a:pt x="10415" y="10454"/>
                  </a:lnTo>
                  <a:cubicBezTo>
                    <a:pt x="10940" y="10454"/>
                    <a:pt x="11353" y="10041"/>
                    <a:pt x="11389" y="9516"/>
                  </a:cubicBezTo>
                  <a:cubicBezTo>
                    <a:pt x="11464" y="7493"/>
                    <a:pt x="11353" y="2887"/>
                    <a:pt x="8617" y="1199"/>
                  </a:cubicBezTo>
                  <a:cubicBezTo>
                    <a:pt x="8436" y="1091"/>
                    <a:pt x="8242" y="1041"/>
                    <a:pt x="8052" y="1041"/>
                  </a:cubicBezTo>
                  <a:cubicBezTo>
                    <a:pt x="7454" y="1041"/>
                    <a:pt x="6894" y="1530"/>
                    <a:pt x="6894" y="2212"/>
                  </a:cubicBezTo>
                  <a:lnTo>
                    <a:pt x="6894" y="4122"/>
                  </a:lnTo>
                  <a:cubicBezTo>
                    <a:pt x="6669" y="4011"/>
                    <a:pt x="6258" y="3747"/>
                    <a:pt x="6033" y="2962"/>
                  </a:cubicBezTo>
                  <a:lnTo>
                    <a:pt x="6033" y="1499"/>
                  </a:lnTo>
                  <a:lnTo>
                    <a:pt x="6033" y="675"/>
                  </a:lnTo>
                  <a:lnTo>
                    <a:pt x="60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51"/>
          <p:cNvSpPr/>
          <p:nvPr/>
        </p:nvSpPr>
        <p:spPr>
          <a:xfrm>
            <a:off x="3332807" y="1077334"/>
            <a:ext cx="174682" cy="15958"/>
          </a:xfrm>
          <a:custGeom>
            <a:rect b="b" l="l" r="r" t="t"/>
            <a:pathLst>
              <a:path extrusionOk="0" h="825" w="9031">
                <a:moveTo>
                  <a:pt x="0" y="0"/>
                </a:moveTo>
                <a:lnTo>
                  <a:pt x="0" y="824"/>
                </a:lnTo>
                <a:lnTo>
                  <a:pt x="9030" y="824"/>
                </a:lnTo>
                <a:lnTo>
                  <a:pt x="9030" y="0"/>
                </a:ln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3332807" y="1126600"/>
            <a:ext cx="174682" cy="15958"/>
          </a:xfrm>
          <a:custGeom>
            <a:rect b="b" l="l" r="r" t="t"/>
            <a:pathLst>
              <a:path extrusionOk="0" h="825" w="9031">
                <a:moveTo>
                  <a:pt x="0" y="0"/>
                </a:moveTo>
                <a:lnTo>
                  <a:pt x="0" y="825"/>
                </a:lnTo>
                <a:lnTo>
                  <a:pt x="9030" y="825"/>
                </a:lnTo>
                <a:lnTo>
                  <a:pt x="9030" y="0"/>
                </a:ln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3332807" y="1175865"/>
            <a:ext cx="174682" cy="15281"/>
          </a:xfrm>
          <a:custGeom>
            <a:rect b="b" l="l" r="r" t="t"/>
            <a:pathLst>
              <a:path extrusionOk="0" h="790" w="9031">
                <a:moveTo>
                  <a:pt x="0" y="1"/>
                </a:moveTo>
                <a:lnTo>
                  <a:pt x="0" y="789"/>
                </a:lnTo>
                <a:lnTo>
                  <a:pt x="9030" y="789"/>
                </a:lnTo>
                <a:lnTo>
                  <a:pt x="9030" y="1"/>
                </a:ln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2116202" y="1081145"/>
            <a:ext cx="148531" cy="47718"/>
          </a:xfrm>
          <a:custGeom>
            <a:rect b="b" l="l" r="r" t="t"/>
            <a:pathLst>
              <a:path extrusionOk="0" h="2467" w="7679">
                <a:moveTo>
                  <a:pt x="3825" y="1"/>
                </a:moveTo>
                <a:cubicBezTo>
                  <a:pt x="3793" y="1"/>
                  <a:pt x="3765" y="10"/>
                  <a:pt x="3747" y="28"/>
                </a:cubicBezTo>
                <a:lnTo>
                  <a:pt x="150" y="2090"/>
                </a:lnTo>
                <a:cubicBezTo>
                  <a:pt x="37" y="2165"/>
                  <a:pt x="1" y="2276"/>
                  <a:pt x="76" y="2389"/>
                </a:cubicBezTo>
                <a:cubicBezTo>
                  <a:pt x="98" y="2435"/>
                  <a:pt x="149" y="2467"/>
                  <a:pt x="211" y="2467"/>
                </a:cubicBezTo>
                <a:cubicBezTo>
                  <a:pt x="250" y="2467"/>
                  <a:pt x="293" y="2454"/>
                  <a:pt x="336" y="2425"/>
                </a:cubicBezTo>
                <a:lnTo>
                  <a:pt x="3822" y="441"/>
                </a:lnTo>
                <a:lnTo>
                  <a:pt x="7343" y="2425"/>
                </a:lnTo>
                <a:cubicBezTo>
                  <a:pt x="7379" y="2464"/>
                  <a:pt x="7418" y="2464"/>
                  <a:pt x="7418" y="2464"/>
                </a:cubicBezTo>
                <a:cubicBezTo>
                  <a:pt x="7493" y="2464"/>
                  <a:pt x="7568" y="2425"/>
                  <a:pt x="7604" y="2389"/>
                </a:cubicBezTo>
                <a:cubicBezTo>
                  <a:pt x="7679" y="2276"/>
                  <a:pt x="7643" y="2165"/>
                  <a:pt x="7529" y="2090"/>
                </a:cubicBezTo>
                <a:lnTo>
                  <a:pt x="3933" y="28"/>
                </a:lnTo>
                <a:cubicBezTo>
                  <a:pt x="3895" y="10"/>
                  <a:pt x="3858" y="1"/>
                  <a:pt x="3825"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2136493" y="1089288"/>
            <a:ext cx="107950" cy="93153"/>
          </a:xfrm>
          <a:custGeom>
            <a:rect b="b" l="l" r="r" t="t"/>
            <a:pathLst>
              <a:path extrusionOk="0" h="4816" w="5581">
                <a:moveTo>
                  <a:pt x="2791" y="0"/>
                </a:moveTo>
                <a:cubicBezTo>
                  <a:pt x="2744" y="0"/>
                  <a:pt x="2696" y="19"/>
                  <a:pt x="2659" y="56"/>
                </a:cubicBezTo>
                <a:lnTo>
                  <a:pt x="150" y="1480"/>
                </a:lnTo>
                <a:cubicBezTo>
                  <a:pt x="37" y="1555"/>
                  <a:pt x="1" y="1630"/>
                  <a:pt x="1" y="1744"/>
                </a:cubicBezTo>
                <a:lnTo>
                  <a:pt x="1" y="4516"/>
                </a:lnTo>
                <a:cubicBezTo>
                  <a:pt x="1" y="4666"/>
                  <a:pt x="111" y="4816"/>
                  <a:pt x="261" y="4816"/>
                </a:cubicBezTo>
                <a:lnTo>
                  <a:pt x="5281" y="4816"/>
                </a:lnTo>
                <a:cubicBezTo>
                  <a:pt x="5470" y="4816"/>
                  <a:pt x="5581" y="4666"/>
                  <a:pt x="5581" y="4516"/>
                </a:cubicBezTo>
                <a:lnTo>
                  <a:pt x="5581" y="1744"/>
                </a:lnTo>
                <a:cubicBezTo>
                  <a:pt x="5581" y="1630"/>
                  <a:pt x="5545" y="1555"/>
                  <a:pt x="5431" y="1480"/>
                </a:cubicBezTo>
                <a:lnTo>
                  <a:pt x="2923" y="56"/>
                </a:lnTo>
                <a:cubicBezTo>
                  <a:pt x="2885" y="19"/>
                  <a:pt x="2838" y="0"/>
                  <a:pt x="2791" y="0"/>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2396611" y="1086774"/>
            <a:ext cx="97854" cy="97815"/>
          </a:xfrm>
          <a:custGeom>
            <a:rect b="b" l="l" r="r" t="t"/>
            <a:pathLst>
              <a:path extrusionOk="0" h="5057" w="5059">
                <a:moveTo>
                  <a:pt x="2547" y="1460"/>
                </a:moveTo>
                <a:cubicBezTo>
                  <a:pt x="3111" y="1460"/>
                  <a:pt x="3596" y="1949"/>
                  <a:pt x="3596" y="2548"/>
                </a:cubicBezTo>
                <a:cubicBezTo>
                  <a:pt x="3596" y="3147"/>
                  <a:pt x="3111" y="3633"/>
                  <a:pt x="2547" y="3633"/>
                </a:cubicBezTo>
                <a:cubicBezTo>
                  <a:pt x="1948" y="3633"/>
                  <a:pt x="1463" y="3147"/>
                  <a:pt x="1463" y="2548"/>
                </a:cubicBezTo>
                <a:cubicBezTo>
                  <a:pt x="1463" y="1949"/>
                  <a:pt x="1948" y="1460"/>
                  <a:pt x="2547" y="1460"/>
                </a:cubicBezTo>
                <a:close/>
                <a:moveTo>
                  <a:pt x="2547" y="1"/>
                </a:moveTo>
                <a:cubicBezTo>
                  <a:pt x="2437" y="1"/>
                  <a:pt x="2323" y="36"/>
                  <a:pt x="2212" y="36"/>
                </a:cubicBezTo>
                <a:cubicBezTo>
                  <a:pt x="2023" y="75"/>
                  <a:pt x="1873" y="225"/>
                  <a:pt x="1873" y="411"/>
                </a:cubicBezTo>
                <a:lnTo>
                  <a:pt x="1873" y="975"/>
                </a:lnTo>
                <a:lnTo>
                  <a:pt x="1499" y="561"/>
                </a:lnTo>
                <a:cubicBezTo>
                  <a:pt x="1418" y="501"/>
                  <a:pt x="1316" y="463"/>
                  <a:pt x="1216" y="463"/>
                </a:cubicBezTo>
                <a:cubicBezTo>
                  <a:pt x="1129" y="463"/>
                  <a:pt x="1043" y="492"/>
                  <a:pt x="974" y="561"/>
                </a:cubicBezTo>
                <a:cubicBezTo>
                  <a:pt x="824" y="675"/>
                  <a:pt x="674" y="825"/>
                  <a:pt x="525" y="1010"/>
                </a:cubicBezTo>
                <a:cubicBezTo>
                  <a:pt x="414" y="1160"/>
                  <a:pt x="414" y="1385"/>
                  <a:pt x="563" y="1499"/>
                </a:cubicBezTo>
                <a:lnTo>
                  <a:pt x="938" y="1874"/>
                </a:lnTo>
                <a:lnTo>
                  <a:pt x="414" y="1874"/>
                </a:lnTo>
                <a:cubicBezTo>
                  <a:pt x="225" y="1874"/>
                  <a:pt x="39" y="2023"/>
                  <a:pt x="39" y="2209"/>
                </a:cubicBezTo>
                <a:cubicBezTo>
                  <a:pt x="0" y="2323"/>
                  <a:pt x="0" y="2434"/>
                  <a:pt x="0" y="2548"/>
                </a:cubicBezTo>
                <a:cubicBezTo>
                  <a:pt x="0" y="2659"/>
                  <a:pt x="0" y="2773"/>
                  <a:pt x="39" y="2884"/>
                </a:cubicBezTo>
                <a:cubicBezTo>
                  <a:pt x="39" y="3072"/>
                  <a:pt x="225" y="3183"/>
                  <a:pt x="414" y="3183"/>
                </a:cubicBezTo>
                <a:lnTo>
                  <a:pt x="938" y="3183"/>
                </a:lnTo>
                <a:lnTo>
                  <a:pt x="563" y="3597"/>
                </a:lnTo>
                <a:cubicBezTo>
                  <a:pt x="414" y="3708"/>
                  <a:pt x="414" y="3933"/>
                  <a:pt x="525" y="4082"/>
                </a:cubicBezTo>
                <a:cubicBezTo>
                  <a:pt x="674" y="4271"/>
                  <a:pt x="824" y="4421"/>
                  <a:pt x="974" y="4532"/>
                </a:cubicBezTo>
                <a:cubicBezTo>
                  <a:pt x="1044" y="4585"/>
                  <a:pt x="1130" y="4613"/>
                  <a:pt x="1217" y="4613"/>
                </a:cubicBezTo>
                <a:cubicBezTo>
                  <a:pt x="1317" y="4613"/>
                  <a:pt x="1418" y="4576"/>
                  <a:pt x="1499" y="4496"/>
                </a:cubicBezTo>
                <a:lnTo>
                  <a:pt x="1873" y="4121"/>
                </a:lnTo>
                <a:lnTo>
                  <a:pt x="1873" y="4682"/>
                </a:lnTo>
                <a:cubicBezTo>
                  <a:pt x="1873" y="4871"/>
                  <a:pt x="2023" y="5020"/>
                  <a:pt x="2212" y="5056"/>
                </a:cubicBezTo>
                <a:lnTo>
                  <a:pt x="2847" y="5056"/>
                </a:lnTo>
                <a:cubicBezTo>
                  <a:pt x="3036" y="5020"/>
                  <a:pt x="3186" y="4871"/>
                  <a:pt x="3186" y="4682"/>
                </a:cubicBezTo>
                <a:lnTo>
                  <a:pt x="3186" y="4121"/>
                </a:lnTo>
                <a:lnTo>
                  <a:pt x="3560" y="4496"/>
                </a:lnTo>
                <a:cubicBezTo>
                  <a:pt x="3641" y="4576"/>
                  <a:pt x="3742" y="4613"/>
                  <a:pt x="3842" y="4613"/>
                </a:cubicBezTo>
                <a:cubicBezTo>
                  <a:pt x="3929" y="4613"/>
                  <a:pt x="4015" y="4585"/>
                  <a:pt x="4085" y="4532"/>
                </a:cubicBezTo>
                <a:cubicBezTo>
                  <a:pt x="4235" y="4421"/>
                  <a:pt x="4385" y="4271"/>
                  <a:pt x="4534" y="4082"/>
                </a:cubicBezTo>
                <a:cubicBezTo>
                  <a:pt x="4645" y="3933"/>
                  <a:pt x="4645" y="3708"/>
                  <a:pt x="4496" y="3597"/>
                </a:cubicBezTo>
                <a:lnTo>
                  <a:pt x="4121" y="3183"/>
                </a:lnTo>
                <a:lnTo>
                  <a:pt x="4645" y="3183"/>
                </a:lnTo>
                <a:cubicBezTo>
                  <a:pt x="4834" y="3183"/>
                  <a:pt x="5020" y="3072"/>
                  <a:pt x="5020" y="2884"/>
                </a:cubicBezTo>
                <a:cubicBezTo>
                  <a:pt x="5059" y="2773"/>
                  <a:pt x="5059" y="2659"/>
                  <a:pt x="5059" y="2548"/>
                </a:cubicBezTo>
                <a:cubicBezTo>
                  <a:pt x="5059" y="2434"/>
                  <a:pt x="5059" y="2323"/>
                  <a:pt x="5020" y="2209"/>
                </a:cubicBezTo>
                <a:cubicBezTo>
                  <a:pt x="5020" y="2023"/>
                  <a:pt x="4834" y="1874"/>
                  <a:pt x="4645" y="1874"/>
                </a:cubicBezTo>
                <a:lnTo>
                  <a:pt x="4121" y="1874"/>
                </a:lnTo>
                <a:lnTo>
                  <a:pt x="4496" y="1499"/>
                </a:lnTo>
                <a:cubicBezTo>
                  <a:pt x="4645" y="1385"/>
                  <a:pt x="4645" y="1160"/>
                  <a:pt x="4534" y="1010"/>
                </a:cubicBezTo>
                <a:cubicBezTo>
                  <a:pt x="4385" y="825"/>
                  <a:pt x="4235" y="675"/>
                  <a:pt x="4085" y="561"/>
                </a:cubicBezTo>
                <a:cubicBezTo>
                  <a:pt x="4016" y="492"/>
                  <a:pt x="3930" y="463"/>
                  <a:pt x="3843" y="463"/>
                </a:cubicBezTo>
                <a:cubicBezTo>
                  <a:pt x="3743" y="463"/>
                  <a:pt x="3641" y="501"/>
                  <a:pt x="3560" y="561"/>
                </a:cubicBezTo>
                <a:lnTo>
                  <a:pt x="3186" y="975"/>
                </a:lnTo>
                <a:lnTo>
                  <a:pt x="3186" y="411"/>
                </a:lnTo>
                <a:cubicBezTo>
                  <a:pt x="3186" y="225"/>
                  <a:pt x="3036" y="75"/>
                  <a:pt x="2847" y="36"/>
                </a:cubicBezTo>
                <a:cubicBezTo>
                  <a:pt x="2736" y="36"/>
                  <a:pt x="2622" y="1"/>
                  <a:pt x="2547"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3476270" y="2717869"/>
            <a:ext cx="18859" cy="1216663"/>
          </a:xfrm>
          <a:custGeom>
            <a:rect b="b" l="l" r="r" t="t"/>
            <a:pathLst>
              <a:path extrusionOk="0" h="62901" w="975">
                <a:moveTo>
                  <a:pt x="40" y="0"/>
                </a:moveTo>
                <a:cubicBezTo>
                  <a:pt x="1" y="0"/>
                  <a:pt x="1" y="39"/>
                  <a:pt x="1" y="75"/>
                </a:cubicBezTo>
                <a:lnTo>
                  <a:pt x="1" y="62862"/>
                </a:lnTo>
                <a:cubicBezTo>
                  <a:pt x="1" y="62901"/>
                  <a:pt x="1" y="62901"/>
                  <a:pt x="40" y="62901"/>
                </a:cubicBezTo>
                <a:lnTo>
                  <a:pt x="939" y="62901"/>
                </a:lnTo>
                <a:cubicBezTo>
                  <a:pt x="975" y="62901"/>
                  <a:pt x="975" y="62901"/>
                  <a:pt x="975" y="62862"/>
                </a:cubicBezTo>
                <a:lnTo>
                  <a:pt x="975" y="75"/>
                </a:lnTo>
                <a:cubicBezTo>
                  <a:pt x="975" y="39"/>
                  <a:pt x="975" y="0"/>
                  <a:pt x="939"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3471938" y="2718604"/>
            <a:ext cx="27544" cy="53656"/>
          </a:xfrm>
          <a:custGeom>
            <a:rect b="b" l="l" r="r" t="t"/>
            <a:pathLst>
              <a:path extrusionOk="0" h="2774" w="1424">
                <a:moveTo>
                  <a:pt x="713" y="1"/>
                </a:moveTo>
                <a:cubicBezTo>
                  <a:pt x="339" y="1"/>
                  <a:pt x="0" y="337"/>
                  <a:pt x="0" y="711"/>
                </a:cubicBezTo>
                <a:lnTo>
                  <a:pt x="0" y="2060"/>
                </a:lnTo>
                <a:cubicBezTo>
                  <a:pt x="0" y="2435"/>
                  <a:pt x="339" y="2773"/>
                  <a:pt x="713" y="2773"/>
                </a:cubicBezTo>
                <a:cubicBezTo>
                  <a:pt x="1088" y="2773"/>
                  <a:pt x="1424" y="2435"/>
                  <a:pt x="1424" y="2060"/>
                </a:cubicBezTo>
                <a:lnTo>
                  <a:pt x="1424" y="711"/>
                </a:lnTo>
                <a:cubicBezTo>
                  <a:pt x="1424" y="337"/>
                  <a:pt x="1088" y="1"/>
                  <a:pt x="713"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2423439" y="2846844"/>
            <a:ext cx="992754" cy="287720"/>
          </a:xfrm>
          <a:custGeom>
            <a:rect b="b" l="l" r="r" t="t"/>
            <a:pathLst>
              <a:path extrusionOk="0" h="14875" w="51325">
                <a:moveTo>
                  <a:pt x="2848" y="0"/>
                </a:moveTo>
                <a:cubicBezTo>
                  <a:pt x="1799" y="0"/>
                  <a:pt x="936" y="863"/>
                  <a:pt x="936" y="1912"/>
                </a:cubicBezTo>
                <a:lnTo>
                  <a:pt x="936" y="6519"/>
                </a:lnTo>
                <a:lnTo>
                  <a:pt x="1" y="7457"/>
                </a:lnTo>
                <a:lnTo>
                  <a:pt x="936" y="8392"/>
                </a:lnTo>
                <a:lnTo>
                  <a:pt x="936" y="12962"/>
                </a:lnTo>
                <a:cubicBezTo>
                  <a:pt x="936" y="14011"/>
                  <a:pt x="1799" y="14874"/>
                  <a:pt x="2848" y="14874"/>
                </a:cubicBezTo>
                <a:lnTo>
                  <a:pt x="49412" y="14874"/>
                </a:lnTo>
                <a:cubicBezTo>
                  <a:pt x="50461" y="14874"/>
                  <a:pt x="51324" y="14011"/>
                  <a:pt x="51324" y="12962"/>
                </a:cubicBezTo>
                <a:lnTo>
                  <a:pt x="51324" y="1912"/>
                </a:lnTo>
                <a:cubicBezTo>
                  <a:pt x="51324" y="863"/>
                  <a:pt x="50461" y="0"/>
                  <a:pt x="49412" y="0"/>
                </a:cubicBezTo>
                <a:close/>
              </a:path>
            </a:pathLst>
          </a:custGeom>
          <a:solidFill>
            <a:srgbClr val="F1E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2147325" y="2972919"/>
            <a:ext cx="63792" cy="151490"/>
          </a:xfrm>
          <a:custGeom>
            <a:rect b="b" l="l" r="r" t="t"/>
            <a:pathLst>
              <a:path extrusionOk="0" h="7832" w="3298">
                <a:moveTo>
                  <a:pt x="2812" y="1"/>
                </a:moveTo>
                <a:lnTo>
                  <a:pt x="265" y="1014"/>
                </a:lnTo>
                <a:cubicBezTo>
                  <a:pt x="265" y="1014"/>
                  <a:pt x="115" y="3297"/>
                  <a:pt x="40" y="5584"/>
                </a:cubicBezTo>
                <a:cubicBezTo>
                  <a:pt x="1" y="6519"/>
                  <a:pt x="675" y="7382"/>
                  <a:pt x="1613" y="7532"/>
                </a:cubicBezTo>
                <a:cubicBezTo>
                  <a:pt x="2249" y="7682"/>
                  <a:pt x="2923" y="7793"/>
                  <a:pt x="3298" y="7832"/>
                </a:cubicBezTo>
                <a:lnTo>
                  <a:pt x="2812" y="1"/>
                </a:ln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2272722" y="2946149"/>
            <a:ext cx="63037" cy="178260"/>
          </a:xfrm>
          <a:custGeom>
            <a:rect b="b" l="l" r="r" t="t"/>
            <a:pathLst>
              <a:path extrusionOk="0" h="9216" w="3259">
                <a:moveTo>
                  <a:pt x="2473" y="0"/>
                </a:moveTo>
                <a:lnTo>
                  <a:pt x="486" y="1385"/>
                </a:lnTo>
                <a:lnTo>
                  <a:pt x="0" y="9216"/>
                </a:lnTo>
                <a:cubicBezTo>
                  <a:pt x="336" y="9177"/>
                  <a:pt x="1010" y="9066"/>
                  <a:pt x="1685" y="8916"/>
                </a:cubicBezTo>
                <a:cubicBezTo>
                  <a:pt x="2623" y="8766"/>
                  <a:pt x="3258" y="7903"/>
                  <a:pt x="3258" y="6968"/>
                </a:cubicBezTo>
                <a:cubicBezTo>
                  <a:pt x="3258" y="3483"/>
                  <a:pt x="2473" y="0"/>
                  <a:pt x="2473"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2204617" y="3031643"/>
            <a:ext cx="86964" cy="115958"/>
          </a:xfrm>
          <a:custGeom>
            <a:rect b="b" l="l" r="r" t="t"/>
            <a:pathLst>
              <a:path extrusionOk="0" h="5995" w="4496">
                <a:moveTo>
                  <a:pt x="0" y="1"/>
                </a:moveTo>
                <a:lnTo>
                  <a:pt x="0" y="5995"/>
                </a:lnTo>
                <a:lnTo>
                  <a:pt x="4495" y="5995"/>
                </a:lnTo>
                <a:lnTo>
                  <a:pt x="4495"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2291562" y="3082378"/>
            <a:ext cx="19" cy="10851"/>
          </a:xfrm>
          <a:custGeom>
            <a:rect b="b" l="l" r="r" t="t"/>
            <a:pathLst>
              <a:path extrusionOk="0" h="561" w="1">
                <a:moveTo>
                  <a:pt x="0" y="0"/>
                </a:moveTo>
                <a:lnTo>
                  <a:pt x="0" y="0"/>
                </a:lnTo>
                <a:lnTo>
                  <a:pt x="0" y="561"/>
                </a:lnTo>
                <a:lnTo>
                  <a:pt x="0" y="525"/>
                </a:ln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2204617" y="3098316"/>
            <a:ext cx="19" cy="2166"/>
          </a:xfrm>
          <a:custGeom>
            <a:rect b="b" l="l" r="r" t="t"/>
            <a:pathLst>
              <a:path extrusionOk="0" h="112" w="1">
                <a:moveTo>
                  <a:pt x="0" y="0"/>
                </a:moveTo>
                <a:lnTo>
                  <a:pt x="0" y="75"/>
                </a:lnTo>
                <a:lnTo>
                  <a:pt x="0" y="111"/>
                </a:lnTo>
                <a:lnTo>
                  <a:pt x="0" y="111"/>
                </a:ln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2204617" y="3082378"/>
            <a:ext cx="86964" cy="55784"/>
          </a:xfrm>
          <a:custGeom>
            <a:rect b="b" l="l" r="r" t="t"/>
            <a:pathLst>
              <a:path extrusionOk="0" h="2884" w="4496">
                <a:moveTo>
                  <a:pt x="4495" y="0"/>
                </a:moveTo>
                <a:cubicBezTo>
                  <a:pt x="4421" y="75"/>
                  <a:pt x="4382" y="150"/>
                  <a:pt x="4307" y="225"/>
                </a:cubicBezTo>
                <a:cubicBezTo>
                  <a:pt x="3746" y="935"/>
                  <a:pt x="2997" y="1385"/>
                  <a:pt x="2098" y="1385"/>
                </a:cubicBezTo>
                <a:lnTo>
                  <a:pt x="2059" y="1385"/>
                </a:lnTo>
                <a:cubicBezTo>
                  <a:pt x="1499" y="1385"/>
                  <a:pt x="1010" y="1199"/>
                  <a:pt x="560" y="860"/>
                </a:cubicBezTo>
                <a:cubicBezTo>
                  <a:pt x="375" y="749"/>
                  <a:pt x="186" y="561"/>
                  <a:pt x="0" y="375"/>
                </a:cubicBezTo>
                <a:lnTo>
                  <a:pt x="0" y="824"/>
                </a:lnTo>
                <a:lnTo>
                  <a:pt x="0" y="935"/>
                </a:lnTo>
                <a:cubicBezTo>
                  <a:pt x="486" y="2059"/>
                  <a:pt x="1235" y="2883"/>
                  <a:pt x="2173" y="2883"/>
                </a:cubicBezTo>
                <a:cubicBezTo>
                  <a:pt x="3183" y="2883"/>
                  <a:pt x="3971" y="1873"/>
                  <a:pt x="4495" y="561"/>
                </a:cubicBezTo>
                <a:lnTo>
                  <a:pt x="4495" y="0"/>
                </a:lnTo>
                <a:close/>
              </a:path>
            </a:pathLst>
          </a:custGeom>
          <a:solidFill>
            <a:srgbClr val="DF9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2174172" y="2906265"/>
            <a:ext cx="142051" cy="202903"/>
          </a:xfrm>
          <a:custGeom>
            <a:rect b="b" l="l" r="r" t="t"/>
            <a:pathLst>
              <a:path extrusionOk="0" h="10490" w="7344">
                <a:moveTo>
                  <a:pt x="3672" y="0"/>
                </a:moveTo>
                <a:cubicBezTo>
                  <a:pt x="1349" y="0"/>
                  <a:pt x="1" y="2098"/>
                  <a:pt x="1" y="4721"/>
                </a:cubicBezTo>
                <a:cubicBezTo>
                  <a:pt x="1" y="7307"/>
                  <a:pt x="1349" y="10490"/>
                  <a:pt x="3672" y="10490"/>
                </a:cubicBezTo>
                <a:cubicBezTo>
                  <a:pt x="6031" y="10490"/>
                  <a:pt x="7343" y="7307"/>
                  <a:pt x="7343" y="4721"/>
                </a:cubicBezTo>
                <a:cubicBezTo>
                  <a:pt x="7343" y="2098"/>
                  <a:pt x="6031" y="0"/>
                  <a:pt x="3672"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2174868" y="2941797"/>
            <a:ext cx="142806" cy="167371"/>
          </a:xfrm>
          <a:custGeom>
            <a:rect b="b" l="l" r="r" t="t"/>
            <a:pathLst>
              <a:path extrusionOk="0" h="8653" w="7383">
                <a:moveTo>
                  <a:pt x="3747" y="0"/>
                </a:moveTo>
                <a:cubicBezTo>
                  <a:pt x="3747" y="129"/>
                  <a:pt x="2341" y="1471"/>
                  <a:pt x="971" y="1471"/>
                </a:cubicBezTo>
                <a:cubicBezTo>
                  <a:pt x="744" y="1471"/>
                  <a:pt x="519" y="1434"/>
                  <a:pt x="300" y="1349"/>
                </a:cubicBezTo>
                <a:cubicBezTo>
                  <a:pt x="300" y="1499"/>
                  <a:pt x="75" y="2958"/>
                  <a:pt x="75" y="3072"/>
                </a:cubicBezTo>
                <a:cubicBezTo>
                  <a:pt x="1" y="5506"/>
                  <a:pt x="1349" y="8653"/>
                  <a:pt x="3597" y="8653"/>
                </a:cubicBezTo>
                <a:cubicBezTo>
                  <a:pt x="5734" y="8653"/>
                  <a:pt x="7193" y="5994"/>
                  <a:pt x="7193" y="3597"/>
                </a:cubicBezTo>
                <a:cubicBezTo>
                  <a:pt x="7193" y="3408"/>
                  <a:pt x="7382" y="2698"/>
                  <a:pt x="7157" y="2698"/>
                </a:cubicBezTo>
                <a:cubicBezTo>
                  <a:pt x="5584" y="2509"/>
                  <a:pt x="3786" y="375"/>
                  <a:pt x="3747"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2232335" y="3038006"/>
            <a:ext cx="25068" cy="8143"/>
          </a:xfrm>
          <a:custGeom>
            <a:rect b="b" l="l" r="r" t="t"/>
            <a:pathLst>
              <a:path extrusionOk="0" h="421" w="1296">
                <a:moveTo>
                  <a:pt x="110" y="0"/>
                </a:moveTo>
                <a:cubicBezTo>
                  <a:pt x="48" y="0"/>
                  <a:pt x="1" y="88"/>
                  <a:pt x="66" y="121"/>
                </a:cubicBezTo>
                <a:cubicBezTo>
                  <a:pt x="176" y="232"/>
                  <a:pt x="290" y="346"/>
                  <a:pt x="476" y="382"/>
                </a:cubicBezTo>
                <a:cubicBezTo>
                  <a:pt x="515" y="421"/>
                  <a:pt x="590" y="421"/>
                  <a:pt x="665" y="421"/>
                </a:cubicBezTo>
                <a:cubicBezTo>
                  <a:pt x="701" y="421"/>
                  <a:pt x="776" y="421"/>
                  <a:pt x="851" y="382"/>
                </a:cubicBezTo>
                <a:cubicBezTo>
                  <a:pt x="1001" y="346"/>
                  <a:pt x="1150" y="232"/>
                  <a:pt x="1264" y="121"/>
                </a:cubicBezTo>
                <a:cubicBezTo>
                  <a:pt x="1295" y="88"/>
                  <a:pt x="1273" y="0"/>
                  <a:pt x="1218" y="0"/>
                </a:cubicBezTo>
                <a:cubicBezTo>
                  <a:pt x="1209" y="0"/>
                  <a:pt x="1200" y="3"/>
                  <a:pt x="1189" y="7"/>
                </a:cubicBezTo>
                <a:cubicBezTo>
                  <a:pt x="1040" y="46"/>
                  <a:pt x="851" y="82"/>
                  <a:pt x="665" y="82"/>
                </a:cubicBezTo>
                <a:cubicBezTo>
                  <a:pt x="440" y="82"/>
                  <a:pt x="251" y="46"/>
                  <a:pt x="140" y="7"/>
                </a:cubicBezTo>
                <a:cubicBezTo>
                  <a:pt x="130" y="3"/>
                  <a:pt x="120" y="0"/>
                  <a:pt x="110"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2195913" y="2969321"/>
            <a:ext cx="35493" cy="13076"/>
          </a:xfrm>
          <a:custGeom>
            <a:rect b="b" l="l" r="r" t="t"/>
            <a:pathLst>
              <a:path extrusionOk="0" h="676" w="1835">
                <a:moveTo>
                  <a:pt x="861" y="1"/>
                </a:moveTo>
                <a:cubicBezTo>
                  <a:pt x="675" y="37"/>
                  <a:pt x="486" y="76"/>
                  <a:pt x="336" y="187"/>
                </a:cubicBezTo>
                <a:cubicBezTo>
                  <a:pt x="186" y="262"/>
                  <a:pt x="75" y="412"/>
                  <a:pt x="0" y="561"/>
                </a:cubicBezTo>
                <a:lnTo>
                  <a:pt x="0" y="636"/>
                </a:lnTo>
                <a:cubicBezTo>
                  <a:pt x="0" y="675"/>
                  <a:pt x="36" y="675"/>
                  <a:pt x="75" y="675"/>
                </a:cubicBezTo>
                <a:cubicBezTo>
                  <a:pt x="225" y="600"/>
                  <a:pt x="375" y="561"/>
                  <a:pt x="486" y="525"/>
                </a:cubicBezTo>
                <a:cubicBezTo>
                  <a:pt x="636" y="486"/>
                  <a:pt x="750" y="451"/>
                  <a:pt x="900" y="451"/>
                </a:cubicBezTo>
                <a:cubicBezTo>
                  <a:pt x="1010" y="451"/>
                  <a:pt x="1160" y="451"/>
                  <a:pt x="1310" y="486"/>
                </a:cubicBezTo>
                <a:cubicBezTo>
                  <a:pt x="1424" y="525"/>
                  <a:pt x="1574" y="561"/>
                  <a:pt x="1724" y="636"/>
                </a:cubicBezTo>
                <a:cubicBezTo>
                  <a:pt x="1760" y="636"/>
                  <a:pt x="1760" y="636"/>
                  <a:pt x="1799" y="600"/>
                </a:cubicBezTo>
                <a:cubicBezTo>
                  <a:pt x="1835" y="600"/>
                  <a:pt x="1835" y="561"/>
                  <a:pt x="1799" y="525"/>
                </a:cubicBezTo>
                <a:cubicBezTo>
                  <a:pt x="1724" y="337"/>
                  <a:pt x="1574" y="226"/>
                  <a:pt x="1424" y="151"/>
                </a:cubicBezTo>
                <a:cubicBezTo>
                  <a:pt x="1235" y="37"/>
                  <a:pt x="1049" y="1"/>
                  <a:pt x="861"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2258931" y="2969321"/>
            <a:ext cx="35552" cy="13076"/>
          </a:xfrm>
          <a:custGeom>
            <a:rect b="b" l="l" r="r" t="t"/>
            <a:pathLst>
              <a:path extrusionOk="0" h="676" w="1838">
                <a:moveTo>
                  <a:pt x="938" y="1"/>
                </a:moveTo>
                <a:cubicBezTo>
                  <a:pt x="749" y="1"/>
                  <a:pt x="564" y="37"/>
                  <a:pt x="414" y="151"/>
                </a:cubicBezTo>
                <a:cubicBezTo>
                  <a:pt x="225" y="226"/>
                  <a:pt x="114" y="337"/>
                  <a:pt x="0" y="525"/>
                </a:cubicBezTo>
                <a:cubicBezTo>
                  <a:pt x="0" y="561"/>
                  <a:pt x="0" y="600"/>
                  <a:pt x="39" y="600"/>
                </a:cubicBezTo>
                <a:cubicBezTo>
                  <a:pt x="39" y="636"/>
                  <a:pt x="75" y="636"/>
                  <a:pt x="75" y="636"/>
                </a:cubicBezTo>
                <a:cubicBezTo>
                  <a:pt x="225" y="561"/>
                  <a:pt x="375" y="525"/>
                  <a:pt x="525" y="486"/>
                </a:cubicBezTo>
                <a:cubicBezTo>
                  <a:pt x="639" y="451"/>
                  <a:pt x="788" y="451"/>
                  <a:pt x="938" y="451"/>
                </a:cubicBezTo>
                <a:cubicBezTo>
                  <a:pt x="1049" y="451"/>
                  <a:pt x="1199" y="486"/>
                  <a:pt x="1313" y="525"/>
                </a:cubicBezTo>
                <a:cubicBezTo>
                  <a:pt x="1463" y="561"/>
                  <a:pt x="1574" y="600"/>
                  <a:pt x="1723" y="675"/>
                </a:cubicBezTo>
                <a:cubicBezTo>
                  <a:pt x="1762" y="675"/>
                  <a:pt x="1798" y="675"/>
                  <a:pt x="1837" y="636"/>
                </a:cubicBezTo>
                <a:lnTo>
                  <a:pt x="1837" y="561"/>
                </a:lnTo>
                <a:cubicBezTo>
                  <a:pt x="1762" y="412"/>
                  <a:pt x="1613" y="262"/>
                  <a:pt x="1463" y="187"/>
                </a:cubicBezTo>
                <a:cubicBezTo>
                  <a:pt x="1313" y="76"/>
                  <a:pt x="1124" y="37"/>
                  <a:pt x="938"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2217654" y="3061333"/>
            <a:ext cx="55087" cy="18163"/>
          </a:xfrm>
          <a:custGeom>
            <a:rect b="b" l="l" r="r" t="t"/>
            <a:pathLst>
              <a:path extrusionOk="0" h="939" w="2848">
                <a:moveTo>
                  <a:pt x="261" y="0"/>
                </a:moveTo>
                <a:cubicBezTo>
                  <a:pt x="111" y="0"/>
                  <a:pt x="0" y="189"/>
                  <a:pt x="111" y="339"/>
                </a:cubicBezTo>
                <a:cubicBezTo>
                  <a:pt x="375" y="675"/>
                  <a:pt x="860" y="938"/>
                  <a:pt x="1424" y="938"/>
                </a:cubicBezTo>
                <a:cubicBezTo>
                  <a:pt x="1984" y="938"/>
                  <a:pt x="2473" y="675"/>
                  <a:pt x="2734" y="339"/>
                </a:cubicBezTo>
                <a:cubicBezTo>
                  <a:pt x="2847" y="189"/>
                  <a:pt x="2734" y="0"/>
                  <a:pt x="2584" y="0"/>
                </a:cubicBezTo>
                <a:cubicBezTo>
                  <a:pt x="2209" y="57"/>
                  <a:pt x="1826" y="86"/>
                  <a:pt x="1437" y="86"/>
                </a:cubicBezTo>
                <a:cubicBezTo>
                  <a:pt x="1049" y="86"/>
                  <a:pt x="655" y="57"/>
                  <a:pt x="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1"/>
          <p:cNvSpPr/>
          <p:nvPr/>
        </p:nvSpPr>
        <p:spPr>
          <a:xfrm>
            <a:off x="2152431" y="2884369"/>
            <a:ext cx="104372" cy="119014"/>
          </a:xfrm>
          <a:custGeom>
            <a:rect b="b" l="l" r="r" t="t"/>
            <a:pathLst>
              <a:path extrusionOk="0" h="6153" w="5396">
                <a:moveTo>
                  <a:pt x="3731" y="1"/>
                </a:moveTo>
                <a:cubicBezTo>
                  <a:pt x="1808" y="1"/>
                  <a:pt x="747" y="1522"/>
                  <a:pt x="450" y="2781"/>
                </a:cubicBezTo>
                <a:cubicBezTo>
                  <a:pt x="261" y="3644"/>
                  <a:pt x="151" y="4129"/>
                  <a:pt x="76" y="5253"/>
                </a:cubicBezTo>
                <a:lnTo>
                  <a:pt x="1" y="6152"/>
                </a:lnTo>
                <a:cubicBezTo>
                  <a:pt x="411" y="5966"/>
                  <a:pt x="1050" y="5628"/>
                  <a:pt x="1535" y="5367"/>
                </a:cubicBezTo>
                <a:cubicBezTo>
                  <a:pt x="1835" y="5217"/>
                  <a:pt x="1724" y="4768"/>
                  <a:pt x="1760" y="3979"/>
                </a:cubicBezTo>
                <a:lnTo>
                  <a:pt x="1760" y="3979"/>
                </a:lnTo>
                <a:cubicBezTo>
                  <a:pt x="1854" y="4002"/>
                  <a:pt x="1956" y="4013"/>
                  <a:pt x="2064" y="4013"/>
                </a:cubicBezTo>
                <a:cubicBezTo>
                  <a:pt x="2860" y="4013"/>
                  <a:pt x="3977" y="3427"/>
                  <a:pt x="4571" y="2670"/>
                </a:cubicBezTo>
                <a:cubicBezTo>
                  <a:pt x="4907" y="2181"/>
                  <a:pt x="5395" y="233"/>
                  <a:pt x="4532" y="83"/>
                </a:cubicBezTo>
                <a:cubicBezTo>
                  <a:pt x="4250" y="27"/>
                  <a:pt x="3983" y="1"/>
                  <a:pt x="3731"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2191561" y="3025105"/>
            <a:ext cx="24662" cy="18163"/>
          </a:xfrm>
          <a:custGeom>
            <a:rect b="b" l="l" r="r" t="t"/>
            <a:pathLst>
              <a:path extrusionOk="0" h="939" w="1275">
                <a:moveTo>
                  <a:pt x="636" y="0"/>
                </a:moveTo>
                <a:cubicBezTo>
                  <a:pt x="300" y="0"/>
                  <a:pt x="1" y="225"/>
                  <a:pt x="1" y="489"/>
                </a:cubicBezTo>
                <a:cubicBezTo>
                  <a:pt x="1" y="713"/>
                  <a:pt x="300" y="938"/>
                  <a:pt x="636" y="938"/>
                </a:cubicBezTo>
                <a:cubicBezTo>
                  <a:pt x="975" y="938"/>
                  <a:pt x="1274" y="713"/>
                  <a:pt x="1274" y="489"/>
                </a:cubicBezTo>
                <a:cubicBezTo>
                  <a:pt x="1274" y="225"/>
                  <a:pt x="975" y="0"/>
                  <a:pt x="636"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2272722" y="3025105"/>
            <a:ext cx="24662" cy="18163"/>
          </a:xfrm>
          <a:custGeom>
            <a:rect b="b" l="l" r="r" t="t"/>
            <a:pathLst>
              <a:path extrusionOk="0" h="939" w="1275">
                <a:moveTo>
                  <a:pt x="636" y="0"/>
                </a:moveTo>
                <a:cubicBezTo>
                  <a:pt x="261" y="0"/>
                  <a:pt x="0" y="225"/>
                  <a:pt x="0" y="489"/>
                </a:cubicBezTo>
                <a:cubicBezTo>
                  <a:pt x="0" y="713"/>
                  <a:pt x="261" y="938"/>
                  <a:pt x="636" y="938"/>
                </a:cubicBezTo>
                <a:cubicBezTo>
                  <a:pt x="974" y="938"/>
                  <a:pt x="1274" y="713"/>
                  <a:pt x="1274" y="489"/>
                </a:cubicBezTo>
                <a:cubicBezTo>
                  <a:pt x="1274" y="225"/>
                  <a:pt x="974" y="0"/>
                  <a:pt x="636"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1"/>
          <p:cNvSpPr/>
          <p:nvPr/>
        </p:nvSpPr>
        <p:spPr>
          <a:xfrm>
            <a:off x="2163282" y="2986729"/>
            <a:ext cx="21760" cy="36944"/>
          </a:xfrm>
          <a:custGeom>
            <a:rect b="b" l="l" r="r" t="t"/>
            <a:pathLst>
              <a:path extrusionOk="0" h="1910" w="1125">
                <a:moveTo>
                  <a:pt x="525" y="0"/>
                </a:moveTo>
                <a:cubicBezTo>
                  <a:pt x="225" y="36"/>
                  <a:pt x="0" y="450"/>
                  <a:pt x="39" y="974"/>
                </a:cubicBezTo>
                <a:cubicBezTo>
                  <a:pt x="75" y="1499"/>
                  <a:pt x="339" y="1909"/>
                  <a:pt x="639" y="1909"/>
                </a:cubicBezTo>
                <a:cubicBezTo>
                  <a:pt x="899" y="1873"/>
                  <a:pt x="1124" y="1460"/>
                  <a:pt x="1124" y="935"/>
                </a:cubicBezTo>
                <a:cubicBezTo>
                  <a:pt x="1088" y="411"/>
                  <a:pt x="824" y="0"/>
                  <a:pt x="525"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2170516" y="2996110"/>
            <a:ext cx="5822" cy="18859"/>
          </a:xfrm>
          <a:custGeom>
            <a:rect b="b" l="l" r="r" t="t"/>
            <a:pathLst>
              <a:path extrusionOk="0" h="975" w="301">
                <a:moveTo>
                  <a:pt x="300" y="1"/>
                </a:moveTo>
                <a:cubicBezTo>
                  <a:pt x="115" y="1"/>
                  <a:pt x="1" y="225"/>
                  <a:pt x="40" y="489"/>
                </a:cubicBezTo>
                <a:cubicBezTo>
                  <a:pt x="40" y="750"/>
                  <a:pt x="151" y="975"/>
                  <a:pt x="300" y="975"/>
                </a:cubicBezTo>
                <a:lnTo>
                  <a:pt x="300" y="1"/>
                </a:ln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1"/>
          <p:cNvSpPr/>
          <p:nvPr/>
        </p:nvSpPr>
        <p:spPr>
          <a:xfrm>
            <a:off x="2304598" y="2986729"/>
            <a:ext cx="21006" cy="36944"/>
          </a:xfrm>
          <a:custGeom>
            <a:rect b="b" l="l" r="r" t="t"/>
            <a:pathLst>
              <a:path extrusionOk="0" h="1910" w="1086">
                <a:moveTo>
                  <a:pt x="486" y="0"/>
                </a:moveTo>
                <a:cubicBezTo>
                  <a:pt x="187" y="36"/>
                  <a:pt x="1" y="450"/>
                  <a:pt x="1" y="974"/>
                </a:cubicBezTo>
                <a:cubicBezTo>
                  <a:pt x="37" y="1499"/>
                  <a:pt x="301" y="1909"/>
                  <a:pt x="600" y="1909"/>
                </a:cubicBezTo>
                <a:cubicBezTo>
                  <a:pt x="900" y="1873"/>
                  <a:pt x="1086" y="1460"/>
                  <a:pt x="1086" y="935"/>
                </a:cubicBezTo>
                <a:cubicBezTo>
                  <a:pt x="1050" y="411"/>
                  <a:pt x="786" y="0"/>
                  <a:pt x="486"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a:off x="2311852" y="2996110"/>
            <a:ext cx="7969" cy="19613"/>
          </a:xfrm>
          <a:custGeom>
            <a:rect b="b" l="l" r="r" t="t"/>
            <a:pathLst>
              <a:path extrusionOk="0" h="1014" w="412">
                <a:moveTo>
                  <a:pt x="36" y="1"/>
                </a:moveTo>
                <a:lnTo>
                  <a:pt x="0" y="40"/>
                </a:lnTo>
                <a:cubicBezTo>
                  <a:pt x="75" y="339"/>
                  <a:pt x="111" y="675"/>
                  <a:pt x="150" y="1014"/>
                </a:cubicBezTo>
                <a:cubicBezTo>
                  <a:pt x="300" y="975"/>
                  <a:pt x="411" y="750"/>
                  <a:pt x="375" y="489"/>
                </a:cubicBezTo>
                <a:cubicBezTo>
                  <a:pt x="336" y="189"/>
                  <a:pt x="186" y="1"/>
                  <a:pt x="36"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2235739" y="2884137"/>
            <a:ext cx="88415" cy="107641"/>
          </a:xfrm>
          <a:custGeom>
            <a:rect b="b" l="l" r="r" t="t"/>
            <a:pathLst>
              <a:path extrusionOk="0" h="5565" w="4571">
                <a:moveTo>
                  <a:pt x="934" y="1"/>
                </a:moveTo>
                <a:cubicBezTo>
                  <a:pt x="724" y="1"/>
                  <a:pt x="514" y="34"/>
                  <a:pt x="339" y="134"/>
                </a:cubicBezTo>
                <a:cubicBezTo>
                  <a:pt x="0" y="359"/>
                  <a:pt x="450" y="1558"/>
                  <a:pt x="564" y="1932"/>
                </a:cubicBezTo>
                <a:cubicBezTo>
                  <a:pt x="714" y="2418"/>
                  <a:pt x="899" y="2793"/>
                  <a:pt x="1199" y="3206"/>
                </a:cubicBezTo>
                <a:cubicBezTo>
                  <a:pt x="1948" y="4066"/>
                  <a:pt x="2922" y="4855"/>
                  <a:pt x="3896" y="5490"/>
                </a:cubicBezTo>
                <a:cubicBezTo>
                  <a:pt x="3990" y="5428"/>
                  <a:pt x="4071" y="5398"/>
                  <a:pt x="4144" y="5398"/>
                </a:cubicBezTo>
                <a:cubicBezTo>
                  <a:pt x="4246" y="5398"/>
                  <a:pt x="4333" y="5456"/>
                  <a:pt x="4421" y="5565"/>
                </a:cubicBezTo>
                <a:cubicBezTo>
                  <a:pt x="4535" y="4816"/>
                  <a:pt x="4571" y="4516"/>
                  <a:pt x="4496" y="3692"/>
                </a:cubicBezTo>
                <a:cubicBezTo>
                  <a:pt x="4421" y="3017"/>
                  <a:pt x="3861" y="245"/>
                  <a:pt x="1238" y="20"/>
                </a:cubicBezTo>
                <a:cubicBezTo>
                  <a:pt x="1140" y="9"/>
                  <a:pt x="1037" y="1"/>
                  <a:pt x="934"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2208195" y="2993963"/>
            <a:ext cx="10174" cy="15958"/>
          </a:xfrm>
          <a:custGeom>
            <a:rect b="b" l="l" r="r" t="t"/>
            <a:pathLst>
              <a:path extrusionOk="0" h="825" w="526">
                <a:moveTo>
                  <a:pt x="265" y="1"/>
                </a:moveTo>
                <a:cubicBezTo>
                  <a:pt x="115" y="1"/>
                  <a:pt x="1" y="187"/>
                  <a:pt x="1" y="411"/>
                </a:cubicBezTo>
                <a:cubicBezTo>
                  <a:pt x="1" y="636"/>
                  <a:pt x="115" y="825"/>
                  <a:pt x="265" y="825"/>
                </a:cubicBezTo>
                <a:cubicBezTo>
                  <a:pt x="414" y="825"/>
                  <a:pt x="525" y="636"/>
                  <a:pt x="525" y="411"/>
                </a:cubicBezTo>
                <a:cubicBezTo>
                  <a:pt x="525" y="187"/>
                  <a:pt x="414" y="1"/>
                  <a:pt x="265"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2216203" y="2992513"/>
            <a:ext cx="6518" cy="6518"/>
          </a:xfrm>
          <a:custGeom>
            <a:rect b="b" l="l" r="r" t="t"/>
            <a:pathLst>
              <a:path extrusionOk="0" h="337" w="337">
                <a:moveTo>
                  <a:pt x="150" y="1"/>
                </a:moveTo>
                <a:cubicBezTo>
                  <a:pt x="75" y="1"/>
                  <a:pt x="0" y="76"/>
                  <a:pt x="0" y="187"/>
                </a:cubicBezTo>
                <a:cubicBezTo>
                  <a:pt x="0" y="262"/>
                  <a:pt x="75" y="336"/>
                  <a:pt x="150" y="336"/>
                </a:cubicBezTo>
                <a:cubicBezTo>
                  <a:pt x="261" y="336"/>
                  <a:pt x="336" y="262"/>
                  <a:pt x="336" y="187"/>
                </a:cubicBezTo>
                <a:cubicBezTo>
                  <a:pt x="336" y="76"/>
                  <a:pt x="26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2270517" y="2993963"/>
            <a:ext cx="10929" cy="15958"/>
          </a:xfrm>
          <a:custGeom>
            <a:rect b="b" l="l" r="r" t="t"/>
            <a:pathLst>
              <a:path extrusionOk="0" h="825" w="565">
                <a:moveTo>
                  <a:pt x="264" y="1"/>
                </a:moveTo>
                <a:cubicBezTo>
                  <a:pt x="114" y="1"/>
                  <a:pt x="1" y="187"/>
                  <a:pt x="1" y="411"/>
                </a:cubicBezTo>
                <a:cubicBezTo>
                  <a:pt x="1" y="636"/>
                  <a:pt x="114" y="825"/>
                  <a:pt x="264" y="825"/>
                </a:cubicBezTo>
                <a:cubicBezTo>
                  <a:pt x="414" y="825"/>
                  <a:pt x="564" y="636"/>
                  <a:pt x="564" y="411"/>
                </a:cubicBezTo>
                <a:cubicBezTo>
                  <a:pt x="564" y="187"/>
                  <a:pt x="414" y="1"/>
                  <a:pt x="264"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2278525" y="2992513"/>
            <a:ext cx="6499" cy="6518"/>
          </a:xfrm>
          <a:custGeom>
            <a:rect b="b" l="l" r="r" t="t"/>
            <a:pathLst>
              <a:path extrusionOk="0" h="337" w="336">
                <a:moveTo>
                  <a:pt x="150" y="1"/>
                </a:moveTo>
                <a:cubicBezTo>
                  <a:pt x="75" y="1"/>
                  <a:pt x="0" y="76"/>
                  <a:pt x="0" y="187"/>
                </a:cubicBezTo>
                <a:cubicBezTo>
                  <a:pt x="0" y="262"/>
                  <a:pt x="75" y="336"/>
                  <a:pt x="150" y="336"/>
                </a:cubicBezTo>
                <a:cubicBezTo>
                  <a:pt x="261" y="336"/>
                  <a:pt x="336" y="262"/>
                  <a:pt x="336" y="187"/>
                </a:cubicBezTo>
                <a:cubicBezTo>
                  <a:pt x="336" y="76"/>
                  <a:pt x="261" y="1"/>
                  <a:pt x="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1"/>
          <p:cNvSpPr/>
          <p:nvPr/>
        </p:nvSpPr>
        <p:spPr>
          <a:xfrm>
            <a:off x="2178524" y="2984524"/>
            <a:ext cx="134798" cy="45880"/>
          </a:xfrm>
          <a:custGeom>
            <a:rect b="b" l="l" r="r" t="t"/>
            <a:pathLst>
              <a:path extrusionOk="0" h="2372" w="6969">
                <a:moveTo>
                  <a:pt x="1370" y="171"/>
                </a:moveTo>
                <a:cubicBezTo>
                  <a:pt x="1478" y="171"/>
                  <a:pt x="1585" y="179"/>
                  <a:pt x="1685" y="189"/>
                </a:cubicBezTo>
                <a:cubicBezTo>
                  <a:pt x="2209" y="189"/>
                  <a:pt x="2548" y="225"/>
                  <a:pt x="2698" y="375"/>
                </a:cubicBezTo>
                <a:cubicBezTo>
                  <a:pt x="2848" y="450"/>
                  <a:pt x="2883" y="564"/>
                  <a:pt x="2922" y="639"/>
                </a:cubicBezTo>
                <a:lnTo>
                  <a:pt x="2922" y="1049"/>
                </a:lnTo>
                <a:cubicBezTo>
                  <a:pt x="2883" y="1499"/>
                  <a:pt x="2698" y="1688"/>
                  <a:pt x="2548" y="1873"/>
                </a:cubicBezTo>
                <a:cubicBezTo>
                  <a:pt x="2328" y="2049"/>
                  <a:pt x="1991" y="2187"/>
                  <a:pt x="1629" y="2187"/>
                </a:cubicBezTo>
                <a:cubicBezTo>
                  <a:pt x="1375" y="2187"/>
                  <a:pt x="1108" y="2119"/>
                  <a:pt x="861" y="1948"/>
                </a:cubicBezTo>
                <a:cubicBezTo>
                  <a:pt x="486" y="1723"/>
                  <a:pt x="336" y="788"/>
                  <a:pt x="600" y="450"/>
                </a:cubicBezTo>
                <a:cubicBezTo>
                  <a:pt x="765" y="229"/>
                  <a:pt x="1071" y="171"/>
                  <a:pt x="1370" y="171"/>
                </a:cubicBezTo>
                <a:close/>
                <a:moveTo>
                  <a:pt x="5586" y="209"/>
                </a:moveTo>
                <a:cubicBezTo>
                  <a:pt x="5890" y="209"/>
                  <a:pt x="6202" y="266"/>
                  <a:pt x="6369" y="489"/>
                </a:cubicBezTo>
                <a:cubicBezTo>
                  <a:pt x="6630" y="824"/>
                  <a:pt x="6444" y="1762"/>
                  <a:pt x="6105" y="1987"/>
                </a:cubicBezTo>
                <a:cubicBezTo>
                  <a:pt x="5848" y="2154"/>
                  <a:pt x="5577" y="2222"/>
                  <a:pt x="5325" y="2222"/>
                </a:cubicBezTo>
                <a:cubicBezTo>
                  <a:pt x="4954" y="2222"/>
                  <a:pt x="4621" y="2075"/>
                  <a:pt x="4421" y="1873"/>
                </a:cubicBezTo>
                <a:cubicBezTo>
                  <a:pt x="4271" y="1723"/>
                  <a:pt x="4082" y="1538"/>
                  <a:pt x="4046" y="1049"/>
                </a:cubicBezTo>
                <a:lnTo>
                  <a:pt x="4046" y="639"/>
                </a:lnTo>
                <a:cubicBezTo>
                  <a:pt x="4082" y="564"/>
                  <a:pt x="4121" y="450"/>
                  <a:pt x="4271" y="375"/>
                </a:cubicBezTo>
                <a:cubicBezTo>
                  <a:pt x="4457" y="264"/>
                  <a:pt x="4757" y="225"/>
                  <a:pt x="5281" y="225"/>
                </a:cubicBezTo>
                <a:cubicBezTo>
                  <a:pt x="5377" y="216"/>
                  <a:pt x="5481" y="209"/>
                  <a:pt x="5586" y="209"/>
                </a:cubicBezTo>
                <a:close/>
                <a:moveTo>
                  <a:pt x="1610" y="0"/>
                </a:moveTo>
                <a:cubicBezTo>
                  <a:pt x="1349" y="0"/>
                  <a:pt x="525" y="0"/>
                  <a:pt x="150" y="39"/>
                </a:cubicBezTo>
                <a:cubicBezTo>
                  <a:pt x="75" y="75"/>
                  <a:pt x="0" y="150"/>
                  <a:pt x="0" y="225"/>
                </a:cubicBezTo>
                <a:lnTo>
                  <a:pt x="0" y="375"/>
                </a:lnTo>
                <a:cubicBezTo>
                  <a:pt x="0" y="414"/>
                  <a:pt x="36" y="489"/>
                  <a:pt x="75" y="489"/>
                </a:cubicBezTo>
                <a:cubicBezTo>
                  <a:pt x="150" y="564"/>
                  <a:pt x="225" y="639"/>
                  <a:pt x="225" y="788"/>
                </a:cubicBezTo>
                <a:cubicBezTo>
                  <a:pt x="261" y="1049"/>
                  <a:pt x="411" y="1873"/>
                  <a:pt x="750" y="2098"/>
                </a:cubicBezTo>
                <a:cubicBezTo>
                  <a:pt x="929" y="2233"/>
                  <a:pt x="1217" y="2341"/>
                  <a:pt x="1572" y="2341"/>
                </a:cubicBezTo>
                <a:cubicBezTo>
                  <a:pt x="1809" y="2341"/>
                  <a:pt x="2075" y="2293"/>
                  <a:pt x="2359" y="2173"/>
                </a:cubicBezTo>
                <a:cubicBezTo>
                  <a:pt x="2434" y="2137"/>
                  <a:pt x="2623" y="2023"/>
                  <a:pt x="2698" y="1912"/>
                </a:cubicBezTo>
                <a:cubicBezTo>
                  <a:pt x="2848" y="1762"/>
                  <a:pt x="3108" y="1463"/>
                  <a:pt x="3222" y="1013"/>
                </a:cubicBezTo>
                <a:cubicBezTo>
                  <a:pt x="3222" y="1013"/>
                  <a:pt x="3222" y="713"/>
                  <a:pt x="3483" y="713"/>
                </a:cubicBezTo>
                <a:cubicBezTo>
                  <a:pt x="3747" y="713"/>
                  <a:pt x="3747" y="1013"/>
                  <a:pt x="3747" y="1013"/>
                </a:cubicBezTo>
                <a:cubicBezTo>
                  <a:pt x="3857" y="1463"/>
                  <a:pt x="4082" y="1762"/>
                  <a:pt x="4232" y="1948"/>
                </a:cubicBezTo>
                <a:cubicBezTo>
                  <a:pt x="4307" y="2023"/>
                  <a:pt x="4496" y="2137"/>
                  <a:pt x="4571" y="2173"/>
                </a:cubicBezTo>
                <a:cubicBezTo>
                  <a:pt x="4871" y="2316"/>
                  <a:pt x="5151" y="2372"/>
                  <a:pt x="5397" y="2372"/>
                </a:cubicBezTo>
                <a:cubicBezTo>
                  <a:pt x="5734" y="2372"/>
                  <a:pt x="6007" y="2267"/>
                  <a:pt x="6180" y="2137"/>
                </a:cubicBezTo>
                <a:cubicBezTo>
                  <a:pt x="6555" y="1912"/>
                  <a:pt x="6705" y="1124"/>
                  <a:pt x="6744" y="824"/>
                </a:cubicBezTo>
                <a:cubicBezTo>
                  <a:pt x="6744" y="713"/>
                  <a:pt x="6819" y="600"/>
                  <a:pt x="6854" y="564"/>
                </a:cubicBezTo>
                <a:cubicBezTo>
                  <a:pt x="6929" y="525"/>
                  <a:pt x="6968" y="450"/>
                  <a:pt x="6968" y="375"/>
                </a:cubicBezTo>
                <a:cubicBezTo>
                  <a:pt x="6968" y="225"/>
                  <a:pt x="6854" y="114"/>
                  <a:pt x="6705" y="75"/>
                </a:cubicBezTo>
                <a:cubicBezTo>
                  <a:pt x="6330" y="39"/>
                  <a:pt x="5620" y="0"/>
                  <a:pt x="5395" y="0"/>
                </a:cubicBezTo>
                <a:cubicBezTo>
                  <a:pt x="5095" y="0"/>
                  <a:pt x="4346" y="114"/>
                  <a:pt x="4121" y="225"/>
                </a:cubicBezTo>
                <a:cubicBezTo>
                  <a:pt x="3896" y="339"/>
                  <a:pt x="3783" y="339"/>
                  <a:pt x="3783" y="339"/>
                </a:cubicBezTo>
                <a:lnTo>
                  <a:pt x="3222" y="339"/>
                </a:lnTo>
                <a:cubicBezTo>
                  <a:pt x="3222" y="339"/>
                  <a:pt x="3108" y="339"/>
                  <a:pt x="2848" y="189"/>
                </a:cubicBezTo>
                <a:cubicBezTo>
                  <a:pt x="2659" y="75"/>
                  <a:pt x="1873" y="0"/>
                  <a:pt x="1610"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1"/>
          <p:cNvSpPr/>
          <p:nvPr/>
        </p:nvSpPr>
        <p:spPr>
          <a:xfrm>
            <a:off x="2206048" y="2988180"/>
            <a:ext cx="1470" cy="0"/>
          </a:xfrm>
          <a:custGeom>
            <a:rect b="b" l="l" r="r" t="t"/>
            <a:pathLst>
              <a:path extrusionOk="0" h="0" w="76">
                <a:moveTo>
                  <a:pt x="37" y="0"/>
                </a:moveTo>
                <a:lnTo>
                  <a:pt x="1" y="0"/>
                </a:lnTo>
                <a:lnTo>
                  <a:pt x="37" y="0"/>
                </a:lnTo>
                <a:lnTo>
                  <a:pt x="37" y="0"/>
                </a:lnTo>
                <a:lnTo>
                  <a:pt x="37" y="0"/>
                </a:lnTo>
                <a:lnTo>
                  <a:pt x="37" y="0"/>
                </a:lnTo>
                <a:lnTo>
                  <a:pt x="37" y="0"/>
                </a:lnTo>
                <a:lnTo>
                  <a:pt x="76" y="0"/>
                </a:lnTo>
                <a:lnTo>
                  <a:pt x="76"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2209646" y="2988180"/>
            <a:ext cx="1470" cy="0"/>
          </a:xfrm>
          <a:custGeom>
            <a:rect b="b" l="l" r="r" t="t"/>
            <a:pathLst>
              <a:path extrusionOk="0" h="0" w="76">
                <a:moveTo>
                  <a:pt x="1" y="0"/>
                </a:moveTo>
                <a:lnTo>
                  <a:pt x="1" y="0"/>
                </a:lnTo>
                <a:lnTo>
                  <a:pt x="76"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2209646" y="2988180"/>
            <a:ext cx="4371" cy="0"/>
          </a:xfrm>
          <a:custGeom>
            <a:rect b="b" l="l" r="r" t="t"/>
            <a:pathLst>
              <a:path extrusionOk="0" h="0" w="226">
                <a:moveTo>
                  <a:pt x="1" y="0"/>
                </a:moveTo>
                <a:lnTo>
                  <a:pt x="1" y="0"/>
                </a:lnTo>
                <a:lnTo>
                  <a:pt x="76" y="0"/>
                </a:lnTo>
                <a:lnTo>
                  <a:pt x="76" y="0"/>
                </a:lnTo>
                <a:lnTo>
                  <a:pt x="226" y="0"/>
                </a:lnTo>
                <a:lnTo>
                  <a:pt x="76"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2269821" y="2988857"/>
            <a:ext cx="6518" cy="19"/>
          </a:xfrm>
          <a:custGeom>
            <a:rect b="b" l="l" r="r" t="t"/>
            <a:pathLst>
              <a:path extrusionOk="0" h="1" w="337">
                <a:moveTo>
                  <a:pt x="336" y="1"/>
                </a:moveTo>
                <a:lnTo>
                  <a:pt x="37" y="1"/>
                </a:lnTo>
                <a:lnTo>
                  <a:pt x="37" y="1"/>
                </a:lnTo>
                <a:lnTo>
                  <a:pt x="37" y="1"/>
                </a:lnTo>
                <a:lnTo>
                  <a:pt x="1" y="1"/>
                </a:lnTo>
                <a:lnTo>
                  <a:pt x="336" y="1"/>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2270517" y="2988857"/>
            <a:ext cx="5822" cy="19"/>
          </a:xfrm>
          <a:custGeom>
            <a:rect b="b" l="l" r="r" t="t"/>
            <a:pathLst>
              <a:path extrusionOk="0" h="1" w="301">
                <a:moveTo>
                  <a:pt x="1" y="1"/>
                </a:moveTo>
                <a:lnTo>
                  <a:pt x="1" y="1"/>
                </a:lnTo>
                <a:lnTo>
                  <a:pt x="1" y="1"/>
                </a:lnTo>
                <a:close/>
                <a:moveTo>
                  <a:pt x="300" y="1"/>
                </a:moveTo>
                <a:lnTo>
                  <a:pt x="1" y="1"/>
                </a:lnTo>
                <a:lnTo>
                  <a:pt x="300" y="1"/>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2278525" y="2988180"/>
            <a:ext cx="5048" cy="696"/>
          </a:xfrm>
          <a:custGeom>
            <a:rect b="b" l="l" r="r" t="t"/>
            <a:pathLst>
              <a:path extrusionOk="0" h="36" w="261">
                <a:moveTo>
                  <a:pt x="261" y="0"/>
                </a:moveTo>
                <a:cubicBezTo>
                  <a:pt x="225" y="36"/>
                  <a:pt x="186" y="36"/>
                  <a:pt x="111" y="36"/>
                </a:cubicBezTo>
                <a:lnTo>
                  <a:pt x="36" y="36"/>
                </a:lnTo>
                <a:lnTo>
                  <a:pt x="0" y="36"/>
                </a:lnTo>
                <a:lnTo>
                  <a:pt x="111" y="36"/>
                </a:lnTo>
                <a:cubicBezTo>
                  <a:pt x="186" y="36"/>
                  <a:pt x="225" y="36"/>
                  <a:pt x="261" y="0"/>
                </a:cubicBez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2279221" y="2988180"/>
            <a:ext cx="4352" cy="696"/>
          </a:xfrm>
          <a:custGeom>
            <a:rect b="b" l="l" r="r" t="t"/>
            <a:pathLst>
              <a:path extrusionOk="0" h="36" w="225">
                <a:moveTo>
                  <a:pt x="225" y="0"/>
                </a:moveTo>
                <a:cubicBezTo>
                  <a:pt x="189" y="36"/>
                  <a:pt x="150" y="36"/>
                  <a:pt x="75" y="36"/>
                </a:cubicBezTo>
                <a:lnTo>
                  <a:pt x="0" y="36"/>
                </a:lnTo>
                <a:lnTo>
                  <a:pt x="75" y="36"/>
                </a:lnTo>
                <a:cubicBezTo>
                  <a:pt x="150" y="36"/>
                  <a:pt x="189" y="36"/>
                  <a:pt x="225" y="0"/>
                </a:cubicBez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2187209" y="3430195"/>
            <a:ext cx="107274" cy="106495"/>
          </a:xfrm>
          <a:custGeom>
            <a:rect b="b" l="l" r="r" t="t"/>
            <a:pathLst>
              <a:path extrusionOk="0" h="7793" w="5546">
                <a:moveTo>
                  <a:pt x="1" y="0"/>
                </a:moveTo>
                <a:lnTo>
                  <a:pt x="1" y="5694"/>
                </a:lnTo>
                <a:cubicBezTo>
                  <a:pt x="1" y="6818"/>
                  <a:pt x="861" y="7717"/>
                  <a:pt x="1985" y="7753"/>
                </a:cubicBezTo>
                <a:lnTo>
                  <a:pt x="3408" y="7792"/>
                </a:lnTo>
                <a:cubicBezTo>
                  <a:pt x="4571" y="7792"/>
                  <a:pt x="5506" y="6893"/>
                  <a:pt x="5506" y="5730"/>
                </a:cubicBezTo>
                <a:lnTo>
                  <a:pt x="5545" y="111"/>
                </a:lnTo>
                <a:lnTo>
                  <a:pt x="1" y="0"/>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2160381" y="3295397"/>
            <a:ext cx="154392" cy="217429"/>
          </a:xfrm>
          <a:custGeom>
            <a:rect b="b" l="l" r="r" t="t"/>
            <a:pathLst>
              <a:path extrusionOk="0" h="11241" w="7982">
                <a:moveTo>
                  <a:pt x="4099" y="1"/>
                </a:moveTo>
                <a:cubicBezTo>
                  <a:pt x="1734" y="1"/>
                  <a:pt x="114" y="2234"/>
                  <a:pt x="75" y="4982"/>
                </a:cubicBezTo>
                <a:cubicBezTo>
                  <a:pt x="0" y="7793"/>
                  <a:pt x="1538" y="11201"/>
                  <a:pt x="3935" y="11240"/>
                </a:cubicBezTo>
                <a:cubicBezTo>
                  <a:pt x="3948" y="11240"/>
                  <a:pt x="3961" y="11240"/>
                  <a:pt x="3973" y="11240"/>
                </a:cubicBezTo>
                <a:cubicBezTo>
                  <a:pt x="6349" y="11240"/>
                  <a:pt x="7868" y="7889"/>
                  <a:pt x="7906" y="5132"/>
                </a:cubicBezTo>
                <a:cubicBezTo>
                  <a:pt x="7981" y="2360"/>
                  <a:pt x="6558" y="76"/>
                  <a:pt x="4160" y="1"/>
                </a:cubicBezTo>
                <a:cubicBezTo>
                  <a:pt x="4140" y="1"/>
                  <a:pt x="4119" y="1"/>
                  <a:pt x="4099"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2164733" y="3340330"/>
            <a:ext cx="144933" cy="168164"/>
          </a:xfrm>
          <a:custGeom>
            <a:rect b="b" l="l" r="r" t="t"/>
            <a:pathLst>
              <a:path extrusionOk="0" h="8694" w="7493">
                <a:moveTo>
                  <a:pt x="6932" y="1"/>
                </a:moveTo>
                <a:lnTo>
                  <a:pt x="6932" y="1"/>
                </a:lnTo>
                <a:cubicBezTo>
                  <a:pt x="7043" y="300"/>
                  <a:pt x="4535" y="561"/>
                  <a:pt x="3860" y="561"/>
                </a:cubicBezTo>
                <a:cubicBezTo>
                  <a:pt x="3716" y="570"/>
                  <a:pt x="3558" y="574"/>
                  <a:pt x="3392" y="574"/>
                </a:cubicBezTo>
                <a:cubicBezTo>
                  <a:pt x="2179" y="574"/>
                  <a:pt x="534" y="353"/>
                  <a:pt x="599" y="187"/>
                </a:cubicBezTo>
                <a:lnTo>
                  <a:pt x="599" y="187"/>
                </a:lnTo>
                <a:cubicBezTo>
                  <a:pt x="264" y="900"/>
                  <a:pt x="75" y="1724"/>
                  <a:pt x="75" y="2659"/>
                </a:cubicBezTo>
                <a:cubicBezTo>
                  <a:pt x="0" y="5470"/>
                  <a:pt x="1574" y="8653"/>
                  <a:pt x="3710" y="8692"/>
                </a:cubicBezTo>
                <a:cubicBezTo>
                  <a:pt x="3736" y="8693"/>
                  <a:pt x="3762" y="8693"/>
                  <a:pt x="3787" y="8693"/>
                </a:cubicBezTo>
                <a:cubicBezTo>
                  <a:pt x="4768" y="8693"/>
                  <a:pt x="5676" y="8022"/>
                  <a:pt x="6369" y="6819"/>
                </a:cubicBezTo>
                <a:cubicBezTo>
                  <a:pt x="7043" y="5695"/>
                  <a:pt x="7418" y="4197"/>
                  <a:pt x="7457" y="2809"/>
                </a:cubicBezTo>
                <a:cubicBezTo>
                  <a:pt x="7493" y="1724"/>
                  <a:pt x="7268" y="786"/>
                  <a:pt x="6932"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2177073" y="3456269"/>
            <a:ext cx="121761" cy="84082"/>
          </a:xfrm>
          <a:custGeom>
            <a:rect b="b" l="l" r="r" t="t"/>
            <a:pathLst>
              <a:path extrusionOk="0" h="4347" w="6295">
                <a:moveTo>
                  <a:pt x="0" y="1"/>
                </a:moveTo>
                <a:cubicBezTo>
                  <a:pt x="450" y="2249"/>
                  <a:pt x="1349" y="4307"/>
                  <a:pt x="3147" y="4346"/>
                </a:cubicBezTo>
                <a:cubicBezTo>
                  <a:pt x="3163" y="4347"/>
                  <a:pt x="3178" y="4347"/>
                  <a:pt x="3193" y="4347"/>
                </a:cubicBezTo>
                <a:cubicBezTo>
                  <a:pt x="4922" y="4347"/>
                  <a:pt x="5810" y="2340"/>
                  <a:pt x="6294" y="112"/>
                </a:cubicBezTo>
                <a:lnTo>
                  <a:pt x="0"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2306745" y="3378009"/>
            <a:ext cx="21064" cy="49304"/>
          </a:xfrm>
          <a:custGeom>
            <a:rect b="b" l="l" r="r" t="t"/>
            <a:pathLst>
              <a:path extrusionOk="0" h="2549" w="1089">
                <a:moveTo>
                  <a:pt x="564" y="1"/>
                </a:moveTo>
                <a:cubicBezTo>
                  <a:pt x="264" y="1"/>
                  <a:pt x="40" y="561"/>
                  <a:pt x="1" y="1275"/>
                </a:cubicBezTo>
                <a:cubicBezTo>
                  <a:pt x="1" y="1949"/>
                  <a:pt x="225" y="2548"/>
                  <a:pt x="525" y="2548"/>
                </a:cubicBezTo>
                <a:cubicBezTo>
                  <a:pt x="789" y="2548"/>
                  <a:pt x="1050" y="1985"/>
                  <a:pt x="1050" y="1275"/>
                </a:cubicBezTo>
                <a:cubicBezTo>
                  <a:pt x="1089" y="600"/>
                  <a:pt x="864" y="1"/>
                  <a:pt x="564"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2308950" y="3388164"/>
            <a:ext cx="11606" cy="25339"/>
          </a:xfrm>
          <a:custGeom>
            <a:rect b="b" l="l" r="r" t="t"/>
            <a:pathLst>
              <a:path extrusionOk="0" h="1310" w="600">
                <a:moveTo>
                  <a:pt x="336" y="0"/>
                </a:moveTo>
                <a:cubicBezTo>
                  <a:pt x="225" y="0"/>
                  <a:pt x="37" y="225"/>
                  <a:pt x="1" y="636"/>
                </a:cubicBezTo>
                <a:cubicBezTo>
                  <a:pt x="1" y="1049"/>
                  <a:pt x="186" y="1310"/>
                  <a:pt x="300" y="1310"/>
                </a:cubicBezTo>
                <a:cubicBezTo>
                  <a:pt x="375" y="1310"/>
                  <a:pt x="600" y="1085"/>
                  <a:pt x="600" y="675"/>
                </a:cubicBezTo>
                <a:cubicBezTo>
                  <a:pt x="600" y="261"/>
                  <a:pt x="411" y="0"/>
                  <a:pt x="336"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2147325" y="3375107"/>
            <a:ext cx="22515" cy="49304"/>
          </a:xfrm>
          <a:custGeom>
            <a:rect b="b" l="l" r="r" t="t"/>
            <a:pathLst>
              <a:path extrusionOk="0" h="2549" w="1164">
                <a:moveTo>
                  <a:pt x="600" y="1"/>
                </a:moveTo>
                <a:cubicBezTo>
                  <a:pt x="301" y="1"/>
                  <a:pt x="40" y="561"/>
                  <a:pt x="1" y="1275"/>
                </a:cubicBezTo>
                <a:cubicBezTo>
                  <a:pt x="1" y="1949"/>
                  <a:pt x="226" y="2548"/>
                  <a:pt x="564" y="2548"/>
                </a:cubicBezTo>
                <a:cubicBezTo>
                  <a:pt x="864" y="2548"/>
                  <a:pt x="1125" y="1985"/>
                  <a:pt x="1125" y="1275"/>
                </a:cubicBezTo>
                <a:cubicBezTo>
                  <a:pt x="1164" y="561"/>
                  <a:pt x="900" y="1"/>
                  <a:pt x="60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2153127" y="3385262"/>
            <a:ext cx="11625" cy="25358"/>
          </a:xfrm>
          <a:custGeom>
            <a:rect b="b" l="l" r="r" t="t"/>
            <a:pathLst>
              <a:path extrusionOk="0" h="1311" w="601">
                <a:moveTo>
                  <a:pt x="300" y="0"/>
                </a:moveTo>
                <a:cubicBezTo>
                  <a:pt x="225" y="0"/>
                  <a:pt x="1" y="225"/>
                  <a:pt x="1" y="636"/>
                </a:cubicBezTo>
                <a:cubicBezTo>
                  <a:pt x="1" y="1085"/>
                  <a:pt x="225" y="1310"/>
                  <a:pt x="300" y="1310"/>
                </a:cubicBezTo>
                <a:cubicBezTo>
                  <a:pt x="375" y="1310"/>
                  <a:pt x="600" y="1085"/>
                  <a:pt x="600" y="675"/>
                </a:cubicBezTo>
                <a:cubicBezTo>
                  <a:pt x="600" y="225"/>
                  <a:pt x="375" y="0"/>
                  <a:pt x="300"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2155332" y="3276731"/>
            <a:ext cx="165920" cy="135339"/>
          </a:xfrm>
          <a:custGeom>
            <a:rect b="b" l="l" r="r" t="t"/>
            <a:pathLst>
              <a:path extrusionOk="0" h="6997" w="8578">
                <a:moveTo>
                  <a:pt x="3925" y="0"/>
                </a:moveTo>
                <a:cubicBezTo>
                  <a:pt x="2746" y="0"/>
                  <a:pt x="1407" y="403"/>
                  <a:pt x="675" y="1976"/>
                </a:cubicBezTo>
                <a:cubicBezTo>
                  <a:pt x="525" y="2315"/>
                  <a:pt x="411" y="2575"/>
                  <a:pt x="300" y="2800"/>
                </a:cubicBezTo>
                <a:cubicBezTo>
                  <a:pt x="111" y="3514"/>
                  <a:pt x="1" y="4712"/>
                  <a:pt x="261" y="5162"/>
                </a:cubicBezTo>
                <a:lnTo>
                  <a:pt x="375" y="6846"/>
                </a:lnTo>
                <a:lnTo>
                  <a:pt x="1085" y="6885"/>
                </a:lnTo>
                <a:lnTo>
                  <a:pt x="1085" y="5647"/>
                </a:lnTo>
                <a:cubicBezTo>
                  <a:pt x="1349" y="4862"/>
                  <a:pt x="1610" y="4074"/>
                  <a:pt x="1385" y="3325"/>
                </a:cubicBezTo>
                <a:lnTo>
                  <a:pt x="1310" y="2989"/>
                </a:lnTo>
                <a:lnTo>
                  <a:pt x="1310" y="2989"/>
                </a:lnTo>
                <a:cubicBezTo>
                  <a:pt x="1310" y="2989"/>
                  <a:pt x="2555" y="3280"/>
                  <a:pt x="4030" y="3280"/>
                </a:cubicBezTo>
                <a:cubicBezTo>
                  <a:pt x="5035" y="3280"/>
                  <a:pt x="6147" y="3145"/>
                  <a:pt x="7043" y="2689"/>
                </a:cubicBezTo>
                <a:lnTo>
                  <a:pt x="7043" y="3139"/>
                </a:lnTo>
                <a:cubicBezTo>
                  <a:pt x="6969" y="3924"/>
                  <a:pt x="7118" y="4748"/>
                  <a:pt x="7493" y="5462"/>
                </a:cubicBezTo>
                <a:lnTo>
                  <a:pt x="7529" y="5498"/>
                </a:lnTo>
                <a:lnTo>
                  <a:pt x="7529" y="6996"/>
                </a:lnTo>
                <a:lnTo>
                  <a:pt x="8128" y="6996"/>
                </a:lnTo>
                <a:lnTo>
                  <a:pt x="8353" y="4413"/>
                </a:lnTo>
                <a:cubicBezTo>
                  <a:pt x="8353" y="4413"/>
                  <a:pt x="8578" y="1601"/>
                  <a:pt x="6219" y="442"/>
                </a:cubicBezTo>
                <a:cubicBezTo>
                  <a:pt x="6219" y="442"/>
                  <a:pt x="5160" y="0"/>
                  <a:pt x="3925"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2161135" y="3404199"/>
            <a:ext cx="152187" cy="110755"/>
          </a:xfrm>
          <a:custGeom>
            <a:rect b="b" l="l" r="r" t="t"/>
            <a:pathLst>
              <a:path extrusionOk="0" h="5726" w="7868">
                <a:moveTo>
                  <a:pt x="338" y="0"/>
                </a:moveTo>
                <a:cubicBezTo>
                  <a:pt x="177" y="0"/>
                  <a:pt x="58" y="85"/>
                  <a:pt x="36" y="256"/>
                </a:cubicBezTo>
                <a:cubicBezTo>
                  <a:pt x="0" y="1269"/>
                  <a:pt x="336" y="2654"/>
                  <a:pt x="750" y="3628"/>
                </a:cubicBezTo>
                <a:cubicBezTo>
                  <a:pt x="1610" y="5615"/>
                  <a:pt x="3597" y="5726"/>
                  <a:pt x="4121" y="5726"/>
                </a:cubicBezTo>
                <a:cubicBezTo>
                  <a:pt x="4795" y="5690"/>
                  <a:pt x="5356" y="5501"/>
                  <a:pt x="5769" y="5126"/>
                </a:cubicBezTo>
                <a:cubicBezTo>
                  <a:pt x="7118" y="3928"/>
                  <a:pt x="7867" y="2093"/>
                  <a:pt x="7828" y="295"/>
                </a:cubicBezTo>
                <a:cubicBezTo>
                  <a:pt x="7716" y="276"/>
                  <a:pt x="7632" y="276"/>
                  <a:pt x="7543" y="276"/>
                </a:cubicBezTo>
                <a:cubicBezTo>
                  <a:pt x="7455" y="276"/>
                  <a:pt x="7361" y="276"/>
                  <a:pt x="7229" y="256"/>
                </a:cubicBezTo>
                <a:cubicBezTo>
                  <a:pt x="7193" y="706"/>
                  <a:pt x="7154" y="1005"/>
                  <a:pt x="7118" y="1344"/>
                </a:cubicBezTo>
                <a:cubicBezTo>
                  <a:pt x="7079" y="1680"/>
                  <a:pt x="6893" y="1979"/>
                  <a:pt x="6594" y="2129"/>
                </a:cubicBezTo>
                <a:cubicBezTo>
                  <a:pt x="6529" y="2162"/>
                  <a:pt x="6455" y="2175"/>
                  <a:pt x="6376" y="2175"/>
                </a:cubicBezTo>
                <a:cubicBezTo>
                  <a:pt x="6091" y="2175"/>
                  <a:pt x="5741" y="2002"/>
                  <a:pt x="5506" y="1944"/>
                </a:cubicBezTo>
                <a:cubicBezTo>
                  <a:pt x="5082" y="1796"/>
                  <a:pt x="4636" y="1727"/>
                  <a:pt x="4194" y="1727"/>
                </a:cubicBezTo>
                <a:cubicBezTo>
                  <a:pt x="3622" y="1727"/>
                  <a:pt x="3055" y="1843"/>
                  <a:pt x="2548" y="2054"/>
                </a:cubicBezTo>
                <a:cubicBezTo>
                  <a:pt x="2282" y="2144"/>
                  <a:pt x="2018" y="2277"/>
                  <a:pt x="1772" y="2277"/>
                </a:cubicBezTo>
                <a:cubicBezTo>
                  <a:pt x="1705" y="2277"/>
                  <a:pt x="1638" y="2267"/>
                  <a:pt x="1574" y="2243"/>
                </a:cubicBezTo>
                <a:cubicBezTo>
                  <a:pt x="1199" y="2129"/>
                  <a:pt x="935" y="1755"/>
                  <a:pt x="899" y="1380"/>
                </a:cubicBezTo>
                <a:cubicBezTo>
                  <a:pt x="860" y="1080"/>
                  <a:pt x="785" y="445"/>
                  <a:pt x="750" y="145"/>
                </a:cubicBezTo>
                <a:cubicBezTo>
                  <a:pt x="604" y="49"/>
                  <a:pt x="459" y="0"/>
                  <a:pt x="338"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1"/>
          <p:cNvSpPr/>
          <p:nvPr/>
        </p:nvSpPr>
        <p:spPr>
          <a:xfrm>
            <a:off x="2226339" y="3425088"/>
            <a:ext cx="25900" cy="8704"/>
          </a:xfrm>
          <a:custGeom>
            <a:rect b="b" l="l" r="r" t="t"/>
            <a:pathLst>
              <a:path extrusionOk="0" h="450" w="1339">
                <a:moveTo>
                  <a:pt x="112" y="0"/>
                </a:moveTo>
                <a:cubicBezTo>
                  <a:pt x="37" y="0"/>
                  <a:pt x="1" y="75"/>
                  <a:pt x="37" y="114"/>
                </a:cubicBezTo>
                <a:cubicBezTo>
                  <a:pt x="151" y="264"/>
                  <a:pt x="301" y="375"/>
                  <a:pt x="450" y="414"/>
                </a:cubicBezTo>
                <a:cubicBezTo>
                  <a:pt x="525" y="450"/>
                  <a:pt x="600" y="450"/>
                  <a:pt x="636" y="450"/>
                </a:cubicBezTo>
                <a:cubicBezTo>
                  <a:pt x="711" y="450"/>
                  <a:pt x="786" y="450"/>
                  <a:pt x="861" y="414"/>
                </a:cubicBezTo>
                <a:cubicBezTo>
                  <a:pt x="1011" y="375"/>
                  <a:pt x="1161" y="264"/>
                  <a:pt x="1275" y="150"/>
                </a:cubicBezTo>
                <a:cubicBezTo>
                  <a:pt x="1339" y="119"/>
                  <a:pt x="1293" y="31"/>
                  <a:pt x="1231" y="31"/>
                </a:cubicBezTo>
                <a:cubicBezTo>
                  <a:pt x="1221" y="31"/>
                  <a:pt x="1210" y="34"/>
                  <a:pt x="1200" y="39"/>
                </a:cubicBezTo>
                <a:cubicBezTo>
                  <a:pt x="1050" y="75"/>
                  <a:pt x="861" y="114"/>
                  <a:pt x="675" y="114"/>
                </a:cubicBezTo>
                <a:cubicBezTo>
                  <a:pt x="450" y="114"/>
                  <a:pt x="262" y="39"/>
                  <a:pt x="112" y="0"/>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1"/>
          <p:cNvSpPr/>
          <p:nvPr/>
        </p:nvSpPr>
        <p:spPr>
          <a:xfrm>
            <a:off x="2213302" y="3459866"/>
            <a:ext cx="52882" cy="17486"/>
          </a:xfrm>
          <a:custGeom>
            <a:rect b="b" l="l" r="r" t="t"/>
            <a:pathLst>
              <a:path extrusionOk="0" h="904" w="2734">
                <a:moveTo>
                  <a:pt x="261" y="1"/>
                </a:moveTo>
                <a:cubicBezTo>
                  <a:pt x="75" y="1"/>
                  <a:pt x="1" y="114"/>
                  <a:pt x="111" y="264"/>
                </a:cubicBezTo>
                <a:cubicBezTo>
                  <a:pt x="411" y="639"/>
                  <a:pt x="861" y="900"/>
                  <a:pt x="1349" y="900"/>
                </a:cubicBezTo>
                <a:cubicBezTo>
                  <a:pt x="1384" y="902"/>
                  <a:pt x="1418" y="903"/>
                  <a:pt x="1452" y="903"/>
                </a:cubicBezTo>
                <a:cubicBezTo>
                  <a:pt x="1932" y="903"/>
                  <a:pt x="2343" y="653"/>
                  <a:pt x="2623" y="339"/>
                </a:cubicBezTo>
                <a:cubicBezTo>
                  <a:pt x="2734" y="189"/>
                  <a:pt x="2698" y="40"/>
                  <a:pt x="2509" y="40"/>
                </a:cubicBezTo>
                <a:lnTo>
                  <a:pt x="261" y="1"/>
                </a:ln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2202412" y="3388164"/>
            <a:ext cx="10155" cy="15203"/>
          </a:xfrm>
          <a:custGeom>
            <a:rect b="b" l="l" r="r" t="t"/>
            <a:pathLst>
              <a:path extrusionOk="0" h="786" w="525">
                <a:moveTo>
                  <a:pt x="264" y="0"/>
                </a:moveTo>
                <a:cubicBezTo>
                  <a:pt x="150" y="0"/>
                  <a:pt x="0" y="186"/>
                  <a:pt x="0" y="411"/>
                </a:cubicBezTo>
                <a:cubicBezTo>
                  <a:pt x="0" y="600"/>
                  <a:pt x="114" y="785"/>
                  <a:pt x="264" y="785"/>
                </a:cubicBezTo>
                <a:cubicBezTo>
                  <a:pt x="414" y="785"/>
                  <a:pt x="525" y="636"/>
                  <a:pt x="525" y="411"/>
                </a:cubicBezTo>
                <a:cubicBezTo>
                  <a:pt x="525" y="186"/>
                  <a:pt x="414" y="0"/>
                  <a:pt x="264"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2266919" y="3388164"/>
            <a:ext cx="10174" cy="15203"/>
          </a:xfrm>
          <a:custGeom>
            <a:rect b="b" l="l" r="r" t="t"/>
            <a:pathLst>
              <a:path extrusionOk="0" h="786" w="526">
                <a:moveTo>
                  <a:pt x="262" y="0"/>
                </a:moveTo>
                <a:cubicBezTo>
                  <a:pt x="112" y="0"/>
                  <a:pt x="1" y="186"/>
                  <a:pt x="1" y="411"/>
                </a:cubicBezTo>
                <a:cubicBezTo>
                  <a:pt x="1" y="600"/>
                  <a:pt x="112" y="785"/>
                  <a:pt x="262" y="785"/>
                </a:cubicBezTo>
                <a:cubicBezTo>
                  <a:pt x="411" y="785"/>
                  <a:pt x="525" y="636"/>
                  <a:pt x="525" y="411"/>
                </a:cubicBezTo>
                <a:cubicBezTo>
                  <a:pt x="525" y="186"/>
                  <a:pt x="411" y="0"/>
                  <a:pt x="262"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2188659" y="3371007"/>
            <a:ext cx="32611" cy="13849"/>
          </a:xfrm>
          <a:custGeom>
            <a:rect b="b" l="l" r="r" t="t"/>
            <a:pathLst>
              <a:path extrusionOk="0" h="716" w="1686">
                <a:moveTo>
                  <a:pt x="965" y="1"/>
                </a:moveTo>
                <a:cubicBezTo>
                  <a:pt x="896" y="1"/>
                  <a:pt x="826" y="9"/>
                  <a:pt x="750" y="24"/>
                </a:cubicBezTo>
                <a:cubicBezTo>
                  <a:pt x="600" y="63"/>
                  <a:pt x="411" y="138"/>
                  <a:pt x="301" y="249"/>
                </a:cubicBezTo>
                <a:cubicBezTo>
                  <a:pt x="151" y="324"/>
                  <a:pt x="37" y="474"/>
                  <a:pt x="1" y="624"/>
                </a:cubicBezTo>
                <a:lnTo>
                  <a:pt x="1" y="698"/>
                </a:lnTo>
                <a:cubicBezTo>
                  <a:pt x="25" y="698"/>
                  <a:pt x="50" y="716"/>
                  <a:pt x="75" y="716"/>
                </a:cubicBezTo>
                <a:cubicBezTo>
                  <a:pt x="87" y="716"/>
                  <a:pt x="100" y="711"/>
                  <a:pt x="112" y="698"/>
                </a:cubicBezTo>
                <a:cubicBezTo>
                  <a:pt x="226" y="624"/>
                  <a:pt x="337" y="549"/>
                  <a:pt x="450" y="513"/>
                </a:cubicBezTo>
                <a:cubicBezTo>
                  <a:pt x="600" y="438"/>
                  <a:pt x="711" y="399"/>
                  <a:pt x="825" y="399"/>
                </a:cubicBezTo>
                <a:cubicBezTo>
                  <a:pt x="936" y="363"/>
                  <a:pt x="1086" y="363"/>
                  <a:pt x="1200" y="363"/>
                </a:cubicBezTo>
                <a:cubicBezTo>
                  <a:pt x="1311" y="363"/>
                  <a:pt x="1460" y="399"/>
                  <a:pt x="1610" y="438"/>
                </a:cubicBezTo>
                <a:cubicBezTo>
                  <a:pt x="1610" y="438"/>
                  <a:pt x="1649" y="438"/>
                  <a:pt x="1649" y="399"/>
                </a:cubicBezTo>
                <a:cubicBezTo>
                  <a:pt x="1685" y="399"/>
                  <a:pt x="1685" y="363"/>
                  <a:pt x="1685" y="324"/>
                </a:cubicBezTo>
                <a:cubicBezTo>
                  <a:pt x="1574" y="174"/>
                  <a:pt x="1424" y="99"/>
                  <a:pt x="1275" y="63"/>
                </a:cubicBezTo>
                <a:cubicBezTo>
                  <a:pt x="1163" y="19"/>
                  <a:pt x="1065" y="1"/>
                  <a:pt x="965" y="1"/>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2257480" y="3372399"/>
            <a:ext cx="31896" cy="14333"/>
          </a:xfrm>
          <a:custGeom>
            <a:rect b="b" l="l" r="r" t="t"/>
            <a:pathLst>
              <a:path extrusionOk="0" h="741" w="1649">
                <a:moveTo>
                  <a:pt x="675" y="0"/>
                </a:moveTo>
                <a:cubicBezTo>
                  <a:pt x="591" y="0"/>
                  <a:pt x="507" y="9"/>
                  <a:pt x="414" y="27"/>
                </a:cubicBezTo>
                <a:cubicBezTo>
                  <a:pt x="264" y="66"/>
                  <a:pt x="114" y="177"/>
                  <a:pt x="0" y="291"/>
                </a:cubicBezTo>
                <a:lnTo>
                  <a:pt x="0" y="366"/>
                </a:lnTo>
                <a:cubicBezTo>
                  <a:pt x="39" y="402"/>
                  <a:pt x="39" y="402"/>
                  <a:pt x="75" y="402"/>
                </a:cubicBezTo>
                <a:cubicBezTo>
                  <a:pt x="225" y="366"/>
                  <a:pt x="339" y="366"/>
                  <a:pt x="489" y="366"/>
                </a:cubicBezTo>
                <a:cubicBezTo>
                  <a:pt x="600" y="366"/>
                  <a:pt x="750" y="366"/>
                  <a:pt x="863" y="402"/>
                </a:cubicBezTo>
                <a:cubicBezTo>
                  <a:pt x="974" y="402"/>
                  <a:pt x="1088" y="477"/>
                  <a:pt x="1199" y="516"/>
                </a:cubicBezTo>
                <a:cubicBezTo>
                  <a:pt x="1313" y="552"/>
                  <a:pt x="1424" y="626"/>
                  <a:pt x="1574" y="740"/>
                </a:cubicBezTo>
                <a:cubicBezTo>
                  <a:pt x="1574" y="740"/>
                  <a:pt x="1613" y="740"/>
                  <a:pt x="1649" y="701"/>
                </a:cubicBezTo>
                <a:lnTo>
                  <a:pt x="1649" y="665"/>
                </a:lnTo>
                <a:cubicBezTo>
                  <a:pt x="1613" y="516"/>
                  <a:pt x="1499" y="366"/>
                  <a:pt x="1388" y="252"/>
                </a:cubicBezTo>
                <a:cubicBezTo>
                  <a:pt x="1274" y="141"/>
                  <a:pt x="1088" y="66"/>
                  <a:pt x="938" y="27"/>
                </a:cubicBezTo>
                <a:cubicBezTo>
                  <a:pt x="844" y="9"/>
                  <a:pt x="759" y="0"/>
                  <a:pt x="675"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2187209" y="3417835"/>
            <a:ext cx="5822" cy="2921"/>
          </a:xfrm>
          <a:custGeom>
            <a:rect b="b" l="l" r="r" t="t"/>
            <a:pathLst>
              <a:path extrusionOk="0" h="151" w="301">
                <a:moveTo>
                  <a:pt x="151" y="1"/>
                </a:moveTo>
                <a:cubicBezTo>
                  <a:pt x="76" y="1"/>
                  <a:pt x="1" y="40"/>
                  <a:pt x="1" y="76"/>
                </a:cubicBezTo>
                <a:cubicBezTo>
                  <a:pt x="1" y="115"/>
                  <a:pt x="76" y="151"/>
                  <a:pt x="151" y="151"/>
                </a:cubicBezTo>
                <a:cubicBezTo>
                  <a:pt x="226" y="151"/>
                  <a:pt x="301" y="115"/>
                  <a:pt x="301" y="76"/>
                </a:cubicBezTo>
                <a:cubicBezTo>
                  <a:pt x="301" y="40"/>
                  <a:pt x="226" y="1"/>
                  <a:pt x="15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2199511" y="3414934"/>
            <a:ext cx="5126" cy="2921"/>
          </a:xfrm>
          <a:custGeom>
            <a:rect b="b" l="l" r="r" t="t"/>
            <a:pathLst>
              <a:path extrusionOk="0" h="151" w="265">
                <a:moveTo>
                  <a:pt x="114" y="1"/>
                </a:moveTo>
                <a:cubicBezTo>
                  <a:pt x="39" y="1"/>
                  <a:pt x="0" y="40"/>
                  <a:pt x="0" y="76"/>
                </a:cubicBezTo>
                <a:cubicBezTo>
                  <a:pt x="0" y="115"/>
                  <a:pt x="39" y="151"/>
                  <a:pt x="114" y="151"/>
                </a:cubicBezTo>
                <a:cubicBezTo>
                  <a:pt x="225" y="151"/>
                  <a:pt x="264" y="115"/>
                  <a:pt x="264" y="76"/>
                </a:cubicBezTo>
                <a:cubicBezTo>
                  <a:pt x="264" y="40"/>
                  <a:pt x="225" y="1"/>
                  <a:pt x="114"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1"/>
          <p:cNvSpPr/>
          <p:nvPr/>
        </p:nvSpPr>
        <p:spPr>
          <a:xfrm>
            <a:off x="2197364" y="3425088"/>
            <a:ext cx="5822" cy="2921"/>
          </a:xfrm>
          <a:custGeom>
            <a:rect b="b" l="l" r="r" t="t"/>
            <a:pathLst>
              <a:path extrusionOk="0" h="151" w="301">
                <a:moveTo>
                  <a:pt x="150" y="0"/>
                </a:moveTo>
                <a:cubicBezTo>
                  <a:pt x="75" y="0"/>
                  <a:pt x="0" y="39"/>
                  <a:pt x="0" y="75"/>
                </a:cubicBezTo>
                <a:cubicBezTo>
                  <a:pt x="0" y="114"/>
                  <a:pt x="75" y="150"/>
                  <a:pt x="150" y="150"/>
                </a:cubicBezTo>
                <a:cubicBezTo>
                  <a:pt x="225" y="150"/>
                  <a:pt x="300" y="114"/>
                  <a:pt x="300" y="75"/>
                </a:cubicBezTo>
                <a:cubicBezTo>
                  <a:pt x="300" y="39"/>
                  <a:pt x="225" y="0"/>
                  <a:pt x="150"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1"/>
          <p:cNvSpPr/>
          <p:nvPr/>
        </p:nvSpPr>
        <p:spPr>
          <a:xfrm>
            <a:off x="2271968" y="3419286"/>
            <a:ext cx="5822" cy="2921"/>
          </a:xfrm>
          <a:custGeom>
            <a:rect b="b" l="l" r="r" t="t"/>
            <a:pathLst>
              <a:path extrusionOk="0" h="151" w="301">
                <a:moveTo>
                  <a:pt x="150" y="1"/>
                </a:moveTo>
                <a:cubicBezTo>
                  <a:pt x="75" y="1"/>
                  <a:pt x="39" y="40"/>
                  <a:pt x="39" y="76"/>
                </a:cubicBezTo>
                <a:cubicBezTo>
                  <a:pt x="1" y="115"/>
                  <a:pt x="75" y="151"/>
                  <a:pt x="150" y="151"/>
                </a:cubicBezTo>
                <a:cubicBezTo>
                  <a:pt x="225" y="151"/>
                  <a:pt x="300" y="115"/>
                  <a:pt x="300" y="76"/>
                </a:cubicBezTo>
                <a:cubicBezTo>
                  <a:pt x="300" y="40"/>
                  <a:pt x="264" y="1"/>
                  <a:pt x="150"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p:nvPr/>
        </p:nvSpPr>
        <p:spPr>
          <a:xfrm>
            <a:off x="2284308" y="3416384"/>
            <a:ext cx="5822" cy="2921"/>
          </a:xfrm>
          <a:custGeom>
            <a:rect b="b" l="l" r="r" t="t"/>
            <a:pathLst>
              <a:path extrusionOk="0" h="151" w="301">
                <a:moveTo>
                  <a:pt x="151" y="1"/>
                </a:moveTo>
                <a:cubicBezTo>
                  <a:pt x="76" y="1"/>
                  <a:pt x="1" y="40"/>
                  <a:pt x="1" y="76"/>
                </a:cubicBezTo>
                <a:cubicBezTo>
                  <a:pt x="1" y="115"/>
                  <a:pt x="76" y="151"/>
                  <a:pt x="151" y="151"/>
                </a:cubicBezTo>
                <a:cubicBezTo>
                  <a:pt x="226" y="151"/>
                  <a:pt x="301" y="115"/>
                  <a:pt x="301" y="76"/>
                </a:cubicBezTo>
                <a:cubicBezTo>
                  <a:pt x="301" y="40"/>
                  <a:pt x="226" y="1"/>
                  <a:pt x="151" y="1"/>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1"/>
          <p:cNvSpPr/>
          <p:nvPr/>
        </p:nvSpPr>
        <p:spPr>
          <a:xfrm>
            <a:off x="2282857" y="3427293"/>
            <a:ext cx="5068" cy="2166"/>
          </a:xfrm>
          <a:custGeom>
            <a:rect b="b" l="l" r="r" t="t"/>
            <a:pathLst>
              <a:path extrusionOk="0" h="112" w="262">
                <a:moveTo>
                  <a:pt x="151" y="0"/>
                </a:moveTo>
                <a:cubicBezTo>
                  <a:pt x="37" y="0"/>
                  <a:pt x="1" y="0"/>
                  <a:pt x="1" y="36"/>
                </a:cubicBezTo>
                <a:cubicBezTo>
                  <a:pt x="1" y="75"/>
                  <a:pt x="37" y="111"/>
                  <a:pt x="151" y="111"/>
                </a:cubicBezTo>
                <a:cubicBezTo>
                  <a:pt x="226" y="111"/>
                  <a:pt x="262" y="75"/>
                  <a:pt x="262" y="36"/>
                </a:cubicBezTo>
                <a:cubicBezTo>
                  <a:pt x="262" y="0"/>
                  <a:pt x="226" y="0"/>
                  <a:pt x="151"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1"/>
          <p:cNvSpPr/>
          <p:nvPr/>
        </p:nvSpPr>
        <p:spPr>
          <a:xfrm>
            <a:off x="2184327" y="3251934"/>
            <a:ext cx="139827" cy="88337"/>
          </a:xfrm>
          <a:custGeom>
            <a:rect b="b" l="l" r="r" t="t"/>
            <a:pathLst>
              <a:path extrusionOk="0" h="4567" w="7229">
                <a:moveTo>
                  <a:pt x="5170" y="0"/>
                </a:moveTo>
                <a:cubicBezTo>
                  <a:pt x="4606" y="825"/>
                  <a:pt x="4007" y="1160"/>
                  <a:pt x="2772" y="1424"/>
                </a:cubicBezTo>
                <a:cubicBezTo>
                  <a:pt x="2248" y="1535"/>
                  <a:pt x="1349" y="1499"/>
                  <a:pt x="899" y="1834"/>
                </a:cubicBezTo>
                <a:cubicBezTo>
                  <a:pt x="674" y="1984"/>
                  <a:pt x="225" y="2548"/>
                  <a:pt x="300" y="2883"/>
                </a:cubicBezTo>
                <a:lnTo>
                  <a:pt x="225" y="3333"/>
                </a:lnTo>
                <a:cubicBezTo>
                  <a:pt x="0" y="3633"/>
                  <a:pt x="150" y="3633"/>
                  <a:pt x="261" y="4007"/>
                </a:cubicBezTo>
                <a:cubicBezTo>
                  <a:pt x="455" y="4421"/>
                  <a:pt x="1875" y="4566"/>
                  <a:pt x="3066" y="4566"/>
                </a:cubicBezTo>
                <a:cubicBezTo>
                  <a:pt x="3713" y="4566"/>
                  <a:pt x="4293" y="4523"/>
                  <a:pt x="4570" y="4457"/>
                </a:cubicBezTo>
                <a:cubicBezTo>
                  <a:pt x="5281" y="4271"/>
                  <a:pt x="6405" y="3857"/>
                  <a:pt x="6704" y="3108"/>
                </a:cubicBezTo>
                <a:cubicBezTo>
                  <a:pt x="6929" y="2548"/>
                  <a:pt x="7229" y="1649"/>
                  <a:pt x="7004" y="1049"/>
                </a:cubicBezTo>
                <a:lnTo>
                  <a:pt x="7004" y="1049"/>
                </a:lnTo>
                <a:cubicBezTo>
                  <a:pt x="6818" y="1274"/>
                  <a:pt x="6554" y="1724"/>
                  <a:pt x="6255" y="1760"/>
                </a:cubicBezTo>
                <a:cubicBezTo>
                  <a:pt x="6180" y="1010"/>
                  <a:pt x="5694" y="525"/>
                  <a:pt x="5170"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1"/>
          <p:cNvSpPr/>
          <p:nvPr/>
        </p:nvSpPr>
        <p:spPr>
          <a:xfrm>
            <a:off x="2229936" y="3671454"/>
            <a:ext cx="133347" cy="283155"/>
          </a:xfrm>
          <a:custGeom>
            <a:rect b="b" l="l" r="r" t="t"/>
            <a:pathLst>
              <a:path extrusionOk="0" h="14639" w="6894">
                <a:moveTo>
                  <a:pt x="1717" y="1"/>
                </a:moveTo>
                <a:cubicBezTo>
                  <a:pt x="1610" y="1"/>
                  <a:pt x="1501" y="4"/>
                  <a:pt x="1388" y="10"/>
                </a:cubicBezTo>
                <a:cubicBezTo>
                  <a:pt x="1" y="85"/>
                  <a:pt x="1574" y="4955"/>
                  <a:pt x="1274" y="6118"/>
                </a:cubicBezTo>
                <a:cubicBezTo>
                  <a:pt x="825" y="7728"/>
                  <a:pt x="939" y="9451"/>
                  <a:pt x="1349" y="11063"/>
                </a:cubicBezTo>
                <a:cubicBezTo>
                  <a:pt x="1574" y="11888"/>
                  <a:pt x="1874" y="12673"/>
                  <a:pt x="2362" y="13347"/>
                </a:cubicBezTo>
                <a:cubicBezTo>
                  <a:pt x="2887" y="14021"/>
                  <a:pt x="3636" y="14546"/>
                  <a:pt x="4496" y="14621"/>
                </a:cubicBezTo>
                <a:cubicBezTo>
                  <a:pt x="4582" y="14633"/>
                  <a:pt x="4668" y="14638"/>
                  <a:pt x="4754" y="14638"/>
                </a:cubicBezTo>
                <a:cubicBezTo>
                  <a:pt x="5501" y="14638"/>
                  <a:pt x="6258" y="14208"/>
                  <a:pt x="6594" y="13536"/>
                </a:cubicBezTo>
                <a:cubicBezTo>
                  <a:pt x="6894" y="12862"/>
                  <a:pt x="6708" y="12037"/>
                  <a:pt x="6444" y="11324"/>
                </a:cubicBezTo>
                <a:cubicBezTo>
                  <a:pt x="6145" y="10650"/>
                  <a:pt x="5734" y="10014"/>
                  <a:pt x="5545" y="9265"/>
                </a:cubicBezTo>
                <a:cubicBezTo>
                  <a:pt x="5209" y="8141"/>
                  <a:pt x="5695" y="7278"/>
                  <a:pt x="5770" y="6079"/>
                </a:cubicBezTo>
                <a:cubicBezTo>
                  <a:pt x="5881" y="4983"/>
                  <a:pt x="5989" y="1"/>
                  <a:pt x="1717"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1"/>
          <p:cNvSpPr/>
          <p:nvPr/>
        </p:nvSpPr>
        <p:spPr>
          <a:xfrm>
            <a:off x="2121251" y="3674974"/>
            <a:ext cx="128299" cy="282304"/>
          </a:xfrm>
          <a:custGeom>
            <a:rect b="b" l="l" r="r" t="t"/>
            <a:pathLst>
              <a:path extrusionOk="0" h="14595" w="6633">
                <a:moveTo>
                  <a:pt x="5331" y="0"/>
                </a:moveTo>
                <a:cubicBezTo>
                  <a:pt x="5303" y="0"/>
                  <a:pt x="5275" y="3"/>
                  <a:pt x="5245" y="7"/>
                </a:cubicBezTo>
                <a:cubicBezTo>
                  <a:pt x="2248" y="532"/>
                  <a:pt x="1013" y="4803"/>
                  <a:pt x="1088" y="5962"/>
                </a:cubicBezTo>
                <a:cubicBezTo>
                  <a:pt x="1163" y="7125"/>
                  <a:pt x="1649" y="7985"/>
                  <a:pt x="1349" y="9148"/>
                </a:cubicBezTo>
                <a:cubicBezTo>
                  <a:pt x="1124" y="9859"/>
                  <a:pt x="714" y="10497"/>
                  <a:pt x="450" y="11207"/>
                </a:cubicBezTo>
                <a:cubicBezTo>
                  <a:pt x="150" y="11882"/>
                  <a:pt x="0" y="12706"/>
                  <a:pt x="300" y="13380"/>
                </a:cubicBezTo>
                <a:cubicBezTo>
                  <a:pt x="608" y="14096"/>
                  <a:pt x="1902" y="14594"/>
                  <a:pt x="2754" y="14594"/>
                </a:cubicBezTo>
                <a:cubicBezTo>
                  <a:pt x="2840" y="14594"/>
                  <a:pt x="2922" y="14589"/>
                  <a:pt x="2997" y="14579"/>
                </a:cubicBezTo>
                <a:cubicBezTo>
                  <a:pt x="3860" y="14504"/>
                  <a:pt x="4610" y="13979"/>
                  <a:pt x="5095" y="13305"/>
                </a:cubicBezTo>
                <a:cubicBezTo>
                  <a:pt x="5620" y="12631"/>
                  <a:pt x="5919" y="11846"/>
                  <a:pt x="6108" y="11021"/>
                </a:cubicBezTo>
                <a:cubicBezTo>
                  <a:pt x="6558" y="9409"/>
                  <a:pt x="6633" y="7686"/>
                  <a:pt x="6219" y="6076"/>
                </a:cubicBezTo>
                <a:cubicBezTo>
                  <a:pt x="5926" y="4938"/>
                  <a:pt x="6603" y="0"/>
                  <a:pt x="5331"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1"/>
          <p:cNvSpPr/>
          <p:nvPr/>
        </p:nvSpPr>
        <p:spPr>
          <a:xfrm>
            <a:off x="2213998" y="3812790"/>
            <a:ext cx="83386" cy="119015"/>
          </a:xfrm>
          <a:custGeom>
            <a:rect b="b" l="l" r="r" t="t"/>
            <a:pathLst>
              <a:path extrusionOk="0" h="7004" w="4311">
                <a:moveTo>
                  <a:pt x="75" y="0"/>
                </a:moveTo>
                <a:lnTo>
                  <a:pt x="75" y="375"/>
                </a:lnTo>
                <a:lnTo>
                  <a:pt x="75" y="3932"/>
                </a:lnTo>
                <a:cubicBezTo>
                  <a:pt x="75" y="4346"/>
                  <a:pt x="1" y="4870"/>
                  <a:pt x="75" y="5281"/>
                </a:cubicBezTo>
                <a:cubicBezTo>
                  <a:pt x="291" y="6294"/>
                  <a:pt x="1407" y="7003"/>
                  <a:pt x="2381" y="7003"/>
                </a:cubicBezTo>
                <a:cubicBezTo>
                  <a:pt x="2597" y="7003"/>
                  <a:pt x="2807" y="6968"/>
                  <a:pt x="2998" y="6893"/>
                </a:cubicBezTo>
                <a:cubicBezTo>
                  <a:pt x="3522" y="6669"/>
                  <a:pt x="4121" y="6069"/>
                  <a:pt x="4235" y="5431"/>
                </a:cubicBezTo>
                <a:cubicBezTo>
                  <a:pt x="4310" y="4906"/>
                  <a:pt x="4160" y="0"/>
                  <a:pt x="4235"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1"/>
          <p:cNvSpPr/>
          <p:nvPr/>
        </p:nvSpPr>
        <p:spPr>
          <a:xfrm>
            <a:off x="2295914" y="3858399"/>
            <a:ext cx="3617" cy="10929"/>
          </a:xfrm>
          <a:custGeom>
            <a:rect b="b" l="l" r="r" t="t"/>
            <a:pathLst>
              <a:path extrusionOk="0" h="565" w="187">
                <a:moveTo>
                  <a:pt x="0" y="1"/>
                </a:moveTo>
                <a:lnTo>
                  <a:pt x="0" y="564"/>
                </a:lnTo>
                <a:lnTo>
                  <a:pt x="186" y="564"/>
                </a:lnTo>
                <a:lnTo>
                  <a:pt x="186" y="1"/>
                </a:ln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1"/>
          <p:cNvSpPr/>
          <p:nvPr/>
        </p:nvSpPr>
        <p:spPr>
          <a:xfrm>
            <a:off x="2208950" y="3858399"/>
            <a:ext cx="6518" cy="18163"/>
          </a:xfrm>
          <a:custGeom>
            <a:rect b="b" l="l" r="r" t="t"/>
            <a:pathLst>
              <a:path extrusionOk="0" h="939" w="337">
                <a:moveTo>
                  <a:pt x="1" y="1"/>
                </a:moveTo>
                <a:cubicBezTo>
                  <a:pt x="76" y="340"/>
                  <a:pt x="226" y="675"/>
                  <a:pt x="336" y="939"/>
                </a:cubicBezTo>
                <a:lnTo>
                  <a:pt x="336" y="376"/>
                </a:lnTo>
                <a:cubicBezTo>
                  <a:pt x="226" y="265"/>
                  <a:pt x="151" y="151"/>
                  <a:pt x="37" y="1"/>
                </a:cubicBezTo>
                <a:close/>
              </a:path>
            </a:pathLst>
          </a:custGeom>
          <a:solidFill>
            <a:srgbClr val="0619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1"/>
          <p:cNvSpPr/>
          <p:nvPr/>
        </p:nvSpPr>
        <p:spPr>
          <a:xfrm>
            <a:off x="2215449" y="3859850"/>
            <a:ext cx="80484" cy="51509"/>
          </a:xfrm>
          <a:custGeom>
            <a:rect b="b" l="l" r="r" t="t"/>
            <a:pathLst>
              <a:path extrusionOk="0" h="2663" w="4161">
                <a:moveTo>
                  <a:pt x="4160" y="1"/>
                </a:moveTo>
                <a:cubicBezTo>
                  <a:pt x="4121" y="76"/>
                  <a:pt x="4046" y="151"/>
                  <a:pt x="3971" y="226"/>
                </a:cubicBezTo>
                <a:cubicBezTo>
                  <a:pt x="3447" y="864"/>
                  <a:pt x="2773" y="1275"/>
                  <a:pt x="1948" y="1275"/>
                </a:cubicBezTo>
                <a:lnTo>
                  <a:pt x="1913" y="1275"/>
                </a:lnTo>
                <a:cubicBezTo>
                  <a:pt x="1424" y="1275"/>
                  <a:pt x="939" y="1125"/>
                  <a:pt x="525" y="825"/>
                </a:cubicBezTo>
                <a:cubicBezTo>
                  <a:pt x="339" y="675"/>
                  <a:pt x="150" y="489"/>
                  <a:pt x="0" y="301"/>
                </a:cubicBezTo>
                <a:lnTo>
                  <a:pt x="0" y="864"/>
                </a:lnTo>
                <a:cubicBezTo>
                  <a:pt x="489" y="1913"/>
                  <a:pt x="1163" y="2662"/>
                  <a:pt x="2023" y="2662"/>
                </a:cubicBezTo>
                <a:cubicBezTo>
                  <a:pt x="2961" y="2662"/>
                  <a:pt x="3711" y="1724"/>
                  <a:pt x="4160" y="489"/>
                </a:cubicBezTo>
                <a:lnTo>
                  <a:pt x="4160" y="1"/>
                </a:lnTo>
                <a:close/>
              </a:path>
            </a:pathLst>
          </a:custGeom>
          <a:solidFill>
            <a:srgbClr val="DF9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1"/>
          <p:cNvSpPr/>
          <p:nvPr/>
        </p:nvSpPr>
        <p:spPr>
          <a:xfrm>
            <a:off x="2187209" y="3696851"/>
            <a:ext cx="131916" cy="187661"/>
          </a:xfrm>
          <a:custGeom>
            <a:rect b="b" l="l" r="r" t="t"/>
            <a:pathLst>
              <a:path extrusionOk="0" h="9702" w="6820">
                <a:moveTo>
                  <a:pt x="3408" y="0"/>
                </a:moveTo>
                <a:cubicBezTo>
                  <a:pt x="1236" y="0"/>
                  <a:pt x="1" y="1948"/>
                  <a:pt x="1" y="4346"/>
                </a:cubicBezTo>
                <a:cubicBezTo>
                  <a:pt x="1" y="6779"/>
                  <a:pt x="1236" y="9702"/>
                  <a:pt x="3408" y="9702"/>
                </a:cubicBezTo>
                <a:cubicBezTo>
                  <a:pt x="5581" y="9702"/>
                  <a:pt x="6819" y="6779"/>
                  <a:pt x="6819" y="4346"/>
                </a:cubicBezTo>
                <a:cubicBezTo>
                  <a:pt x="6819" y="1948"/>
                  <a:pt x="5581" y="0"/>
                  <a:pt x="3408"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1"/>
          <p:cNvSpPr/>
          <p:nvPr/>
        </p:nvSpPr>
        <p:spPr>
          <a:xfrm>
            <a:off x="2187905" y="3735381"/>
            <a:ext cx="129014" cy="149131"/>
          </a:xfrm>
          <a:custGeom>
            <a:rect b="b" l="l" r="r" t="t"/>
            <a:pathLst>
              <a:path extrusionOk="0" h="7710" w="6670">
                <a:moveTo>
                  <a:pt x="5422" y="0"/>
                </a:moveTo>
                <a:cubicBezTo>
                  <a:pt x="5324" y="0"/>
                  <a:pt x="5226" y="22"/>
                  <a:pt x="5135" y="67"/>
                </a:cubicBezTo>
                <a:cubicBezTo>
                  <a:pt x="4453" y="437"/>
                  <a:pt x="2954" y="1021"/>
                  <a:pt x="1599" y="1021"/>
                </a:cubicBezTo>
                <a:cubicBezTo>
                  <a:pt x="1166" y="1021"/>
                  <a:pt x="748" y="962"/>
                  <a:pt x="376" y="816"/>
                </a:cubicBezTo>
                <a:cubicBezTo>
                  <a:pt x="376" y="966"/>
                  <a:pt x="76" y="2429"/>
                  <a:pt x="76" y="2579"/>
                </a:cubicBezTo>
                <a:cubicBezTo>
                  <a:pt x="1" y="4826"/>
                  <a:pt x="1275" y="7710"/>
                  <a:pt x="3337" y="7710"/>
                </a:cubicBezTo>
                <a:cubicBezTo>
                  <a:pt x="5321" y="7710"/>
                  <a:pt x="6669" y="5276"/>
                  <a:pt x="6669" y="3064"/>
                </a:cubicBezTo>
                <a:cubicBezTo>
                  <a:pt x="6669" y="2839"/>
                  <a:pt x="6633" y="2390"/>
                  <a:pt x="6633" y="2204"/>
                </a:cubicBezTo>
                <a:cubicBezTo>
                  <a:pt x="6558" y="1305"/>
                  <a:pt x="6295" y="706"/>
                  <a:pt x="5995" y="292"/>
                </a:cubicBezTo>
                <a:cubicBezTo>
                  <a:pt x="5866" y="111"/>
                  <a:pt x="5645" y="0"/>
                  <a:pt x="5422"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1"/>
          <p:cNvSpPr/>
          <p:nvPr/>
        </p:nvSpPr>
        <p:spPr>
          <a:xfrm>
            <a:off x="2241542" y="3818573"/>
            <a:ext cx="23192" cy="7969"/>
          </a:xfrm>
          <a:custGeom>
            <a:rect b="b" l="l" r="r" t="t"/>
            <a:pathLst>
              <a:path extrusionOk="0" h="412" w="1199">
                <a:moveTo>
                  <a:pt x="114" y="1"/>
                </a:moveTo>
                <a:cubicBezTo>
                  <a:pt x="39" y="1"/>
                  <a:pt x="0" y="76"/>
                  <a:pt x="39" y="112"/>
                </a:cubicBezTo>
                <a:cubicBezTo>
                  <a:pt x="150" y="226"/>
                  <a:pt x="264" y="337"/>
                  <a:pt x="414" y="376"/>
                </a:cubicBezTo>
                <a:cubicBezTo>
                  <a:pt x="489" y="412"/>
                  <a:pt x="525" y="412"/>
                  <a:pt x="599" y="412"/>
                </a:cubicBezTo>
                <a:cubicBezTo>
                  <a:pt x="638" y="412"/>
                  <a:pt x="713" y="412"/>
                  <a:pt x="749" y="376"/>
                </a:cubicBezTo>
                <a:cubicBezTo>
                  <a:pt x="899" y="337"/>
                  <a:pt x="1049" y="226"/>
                  <a:pt x="1163" y="112"/>
                </a:cubicBezTo>
                <a:cubicBezTo>
                  <a:pt x="1199" y="76"/>
                  <a:pt x="1124" y="1"/>
                  <a:pt x="1088" y="1"/>
                </a:cubicBezTo>
                <a:cubicBezTo>
                  <a:pt x="938" y="76"/>
                  <a:pt x="788" y="112"/>
                  <a:pt x="599" y="112"/>
                </a:cubicBezTo>
                <a:cubicBezTo>
                  <a:pt x="375" y="112"/>
                  <a:pt x="225" y="76"/>
                  <a:pt x="114"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1"/>
          <p:cNvSpPr/>
          <p:nvPr/>
        </p:nvSpPr>
        <p:spPr>
          <a:xfrm>
            <a:off x="2207499" y="3755516"/>
            <a:ext cx="32611" cy="11915"/>
          </a:xfrm>
          <a:custGeom>
            <a:rect b="b" l="l" r="r" t="t"/>
            <a:pathLst>
              <a:path extrusionOk="0" h="616" w="1686">
                <a:moveTo>
                  <a:pt x="825" y="0"/>
                </a:moveTo>
                <a:cubicBezTo>
                  <a:pt x="636" y="0"/>
                  <a:pt x="450" y="75"/>
                  <a:pt x="337" y="150"/>
                </a:cubicBezTo>
                <a:cubicBezTo>
                  <a:pt x="187" y="225"/>
                  <a:pt x="76" y="375"/>
                  <a:pt x="1" y="525"/>
                </a:cubicBezTo>
                <a:lnTo>
                  <a:pt x="1" y="564"/>
                </a:lnTo>
                <a:cubicBezTo>
                  <a:pt x="1" y="589"/>
                  <a:pt x="19" y="616"/>
                  <a:pt x="43" y="616"/>
                </a:cubicBezTo>
                <a:cubicBezTo>
                  <a:pt x="53" y="616"/>
                  <a:pt x="64" y="611"/>
                  <a:pt x="76" y="600"/>
                </a:cubicBezTo>
                <a:cubicBezTo>
                  <a:pt x="226" y="564"/>
                  <a:pt x="337" y="489"/>
                  <a:pt x="450" y="450"/>
                </a:cubicBezTo>
                <a:cubicBezTo>
                  <a:pt x="600" y="414"/>
                  <a:pt x="711" y="414"/>
                  <a:pt x="825" y="414"/>
                </a:cubicBezTo>
                <a:cubicBezTo>
                  <a:pt x="936" y="414"/>
                  <a:pt x="1086" y="414"/>
                  <a:pt x="1200" y="450"/>
                </a:cubicBezTo>
                <a:cubicBezTo>
                  <a:pt x="1350" y="450"/>
                  <a:pt x="1460" y="525"/>
                  <a:pt x="1610" y="564"/>
                </a:cubicBezTo>
                <a:lnTo>
                  <a:pt x="1649" y="564"/>
                </a:lnTo>
                <a:cubicBezTo>
                  <a:pt x="1685" y="525"/>
                  <a:pt x="1685" y="489"/>
                  <a:pt x="1685" y="450"/>
                </a:cubicBezTo>
                <a:cubicBezTo>
                  <a:pt x="1574" y="300"/>
                  <a:pt x="1460" y="189"/>
                  <a:pt x="1311" y="114"/>
                </a:cubicBezTo>
                <a:cubicBezTo>
                  <a:pt x="1161" y="39"/>
                  <a:pt x="975" y="0"/>
                  <a:pt x="825"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1"/>
          <p:cNvSpPr/>
          <p:nvPr/>
        </p:nvSpPr>
        <p:spPr>
          <a:xfrm>
            <a:off x="2265469" y="3755516"/>
            <a:ext cx="33366" cy="11915"/>
          </a:xfrm>
          <a:custGeom>
            <a:rect b="b" l="l" r="r" t="t"/>
            <a:pathLst>
              <a:path extrusionOk="0" h="616" w="1725">
                <a:moveTo>
                  <a:pt x="900" y="0"/>
                </a:moveTo>
                <a:cubicBezTo>
                  <a:pt x="711" y="0"/>
                  <a:pt x="561" y="39"/>
                  <a:pt x="411" y="114"/>
                </a:cubicBezTo>
                <a:cubicBezTo>
                  <a:pt x="262" y="189"/>
                  <a:pt x="112" y="300"/>
                  <a:pt x="37" y="450"/>
                </a:cubicBezTo>
                <a:cubicBezTo>
                  <a:pt x="1" y="489"/>
                  <a:pt x="1" y="525"/>
                  <a:pt x="37" y="564"/>
                </a:cubicBezTo>
                <a:lnTo>
                  <a:pt x="112" y="564"/>
                </a:lnTo>
                <a:cubicBezTo>
                  <a:pt x="226" y="525"/>
                  <a:pt x="375" y="450"/>
                  <a:pt x="486" y="450"/>
                </a:cubicBezTo>
                <a:cubicBezTo>
                  <a:pt x="636" y="414"/>
                  <a:pt x="750" y="414"/>
                  <a:pt x="861" y="414"/>
                </a:cubicBezTo>
                <a:cubicBezTo>
                  <a:pt x="1011" y="414"/>
                  <a:pt x="1125" y="414"/>
                  <a:pt x="1236" y="450"/>
                </a:cubicBezTo>
                <a:cubicBezTo>
                  <a:pt x="1349" y="489"/>
                  <a:pt x="1499" y="564"/>
                  <a:pt x="1610" y="600"/>
                </a:cubicBezTo>
                <a:cubicBezTo>
                  <a:pt x="1622" y="611"/>
                  <a:pt x="1633" y="616"/>
                  <a:pt x="1644" y="616"/>
                </a:cubicBezTo>
                <a:cubicBezTo>
                  <a:pt x="1671" y="616"/>
                  <a:pt x="1697" y="589"/>
                  <a:pt x="1724" y="564"/>
                </a:cubicBezTo>
                <a:lnTo>
                  <a:pt x="1724" y="525"/>
                </a:lnTo>
                <a:cubicBezTo>
                  <a:pt x="1649" y="375"/>
                  <a:pt x="1535" y="225"/>
                  <a:pt x="1385" y="150"/>
                </a:cubicBezTo>
                <a:cubicBezTo>
                  <a:pt x="1236" y="75"/>
                  <a:pt x="1050" y="0"/>
                  <a:pt x="900"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1"/>
          <p:cNvSpPr/>
          <p:nvPr/>
        </p:nvSpPr>
        <p:spPr>
          <a:xfrm>
            <a:off x="2227789" y="3840314"/>
            <a:ext cx="50755" cy="16654"/>
          </a:xfrm>
          <a:custGeom>
            <a:rect b="b" l="l" r="r" t="t"/>
            <a:pathLst>
              <a:path extrusionOk="0" h="861" w="2624">
                <a:moveTo>
                  <a:pt x="226" y="1"/>
                </a:moveTo>
                <a:cubicBezTo>
                  <a:pt x="112" y="1"/>
                  <a:pt x="1" y="187"/>
                  <a:pt x="112" y="301"/>
                </a:cubicBezTo>
                <a:cubicBezTo>
                  <a:pt x="336" y="636"/>
                  <a:pt x="786" y="861"/>
                  <a:pt x="1310" y="861"/>
                </a:cubicBezTo>
                <a:cubicBezTo>
                  <a:pt x="1835" y="861"/>
                  <a:pt x="2285" y="636"/>
                  <a:pt x="2509" y="301"/>
                </a:cubicBezTo>
                <a:cubicBezTo>
                  <a:pt x="2623" y="187"/>
                  <a:pt x="2548" y="1"/>
                  <a:pt x="2398" y="1"/>
                </a:cubicBezTo>
                <a:cubicBezTo>
                  <a:pt x="2042" y="56"/>
                  <a:pt x="1676" y="84"/>
                  <a:pt x="1311" y="84"/>
                </a:cubicBezTo>
                <a:cubicBezTo>
                  <a:pt x="946" y="84"/>
                  <a:pt x="581" y="56"/>
                  <a:pt x="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1"/>
          <p:cNvSpPr/>
          <p:nvPr/>
        </p:nvSpPr>
        <p:spPr>
          <a:xfrm>
            <a:off x="2161135" y="3662382"/>
            <a:ext cx="140581" cy="141490"/>
          </a:xfrm>
          <a:custGeom>
            <a:rect b="b" l="l" r="r" t="t"/>
            <a:pathLst>
              <a:path extrusionOk="0" h="7315" w="7268">
                <a:moveTo>
                  <a:pt x="4370" y="0"/>
                </a:moveTo>
                <a:cubicBezTo>
                  <a:pt x="3039" y="0"/>
                  <a:pt x="1732" y="696"/>
                  <a:pt x="1049" y="1857"/>
                </a:cubicBezTo>
                <a:cubicBezTo>
                  <a:pt x="450" y="2942"/>
                  <a:pt x="0" y="5190"/>
                  <a:pt x="561" y="6389"/>
                </a:cubicBezTo>
                <a:cubicBezTo>
                  <a:pt x="628" y="6592"/>
                  <a:pt x="1033" y="7315"/>
                  <a:pt x="1387" y="7315"/>
                </a:cubicBezTo>
                <a:cubicBezTo>
                  <a:pt x="1425" y="7315"/>
                  <a:pt x="1462" y="7306"/>
                  <a:pt x="1499" y="7288"/>
                </a:cubicBezTo>
                <a:cubicBezTo>
                  <a:pt x="1798" y="7138"/>
                  <a:pt x="1760" y="5004"/>
                  <a:pt x="1798" y="4216"/>
                </a:cubicBezTo>
                <a:cubicBezTo>
                  <a:pt x="2033" y="4275"/>
                  <a:pt x="2527" y="4341"/>
                  <a:pt x="3127" y="4341"/>
                </a:cubicBezTo>
                <a:cubicBezTo>
                  <a:pt x="4448" y="4341"/>
                  <a:pt x="6283" y="4022"/>
                  <a:pt x="7004" y="2606"/>
                </a:cubicBezTo>
                <a:cubicBezTo>
                  <a:pt x="7268" y="2082"/>
                  <a:pt x="6669" y="209"/>
                  <a:pt x="4756" y="20"/>
                </a:cubicBezTo>
                <a:cubicBezTo>
                  <a:pt x="4628" y="7"/>
                  <a:pt x="4499" y="0"/>
                  <a:pt x="4370"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1"/>
          <p:cNvSpPr/>
          <p:nvPr/>
        </p:nvSpPr>
        <p:spPr>
          <a:xfrm>
            <a:off x="2203863" y="3806987"/>
            <a:ext cx="22495" cy="16654"/>
          </a:xfrm>
          <a:custGeom>
            <a:rect b="b" l="l" r="r" t="t"/>
            <a:pathLst>
              <a:path extrusionOk="0" h="861" w="1163">
                <a:moveTo>
                  <a:pt x="563" y="1"/>
                </a:moveTo>
                <a:cubicBezTo>
                  <a:pt x="264" y="1"/>
                  <a:pt x="0" y="186"/>
                  <a:pt x="0" y="450"/>
                </a:cubicBezTo>
                <a:cubicBezTo>
                  <a:pt x="0" y="675"/>
                  <a:pt x="264" y="861"/>
                  <a:pt x="563" y="861"/>
                </a:cubicBezTo>
                <a:cubicBezTo>
                  <a:pt x="899" y="861"/>
                  <a:pt x="1163" y="675"/>
                  <a:pt x="1163" y="450"/>
                </a:cubicBezTo>
                <a:cubicBezTo>
                  <a:pt x="1163" y="186"/>
                  <a:pt x="899" y="1"/>
                  <a:pt x="563"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2278525" y="3806987"/>
            <a:ext cx="22457" cy="16654"/>
          </a:xfrm>
          <a:custGeom>
            <a:rect b="b" l="l" r="r" t="t"/>
            <a:pathLst>
              <a:path extrusionOk="0" h="861" w="1161">
                <a:moveTo>
                  <a:pt x="600" y="1"/>
                </a:moveTo>
                <a:cubicBezTo>
                  <a:pt x="261" y="1"/>
                  <a:pt x="0" y="186"/>
                  <a:pt x="0" y="450"/>
                </a:cubicBezTo>
                <a:cubicBezTo>
                  <a:pt x="0" y="675"/>
                  <a:pt x="261" y="861"/>
                  <a:pt x="600" y="861"/>
                </a:cubicBezTo>
                <a:cubicBezTo>
                  <a:pt x="899" y="861"/>
                  <a:pt x="1160" y="675"/>
                  <a:pt x="1160" y="450"/>
                </a:cubicBezTo>
                <a:cubicBezTo>
                  <a:pt x="1160" y="186"/>
                  <a:pt x="899" y="1"/>
                  <a:pt x="600"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1"/>
          <p:cNvSpPr/>
          <p:nvPr/>
        </p:nvSpPr>
        <p:spPr>
          <a:xfrm>
            <a:off x="2177770" y="3771455"/>
            <a:ext cx="19613" cy="34101"/>
          </a:xfrm>
          <a:custGeom>
            <a:rect b="b" l="l" r="r" t="t"/>
            <a:pathLst>
              <a:path extrusionOk="0" h="1763" w="1014">
                <a:moveTo>
                  <a:pt x="489" y="0"/>
                </a:moveTo>
                <a:cubicBezTo>
                  <a:pt x="189" y="0"/>
                  <a:pt x="0" y="414"/>
                  <a:pt x="39" y="900"/>
                </a:cubicBezTo>
                <a:cubicBezTo>
                  <a:pt x="39" y="1388"/>
                  <a:pt x="300" y="1763"/>
                  <a:pt x="564" y="1763"/>
                </a:cubicBezTo>
                <a:cubicBezTo>
                  <a:pt x="825" y="1724"/>
                  <a:pt x="1013" y="1349"/>
                  <a:pt x="1013" y="864"/>
                </a:cubicBezTo>
                <a:cubicBezTo>
                  <a:pt x="974" y="375"/>
                  <a:pt x="750" y="0"/>
                  <a:pt x="489"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1"/>
          <p:cNvSpPr/>
          <p:nvPr/>
        </p:nvSpPr>
        <p:spPr>
          <a:xfrm>
            <a:off x="2184327" y="3780139"/>
            <a:ext cx="5803" cy="17428"/>
          </a:xfrm>
          <a:custGeom>
            <a:rect b="b" l="l" r="r" t="t"/>
            <a:pathLst>
              <a:path extrusionOk="0" h="901" w="300">
                <a:moveTo>
                  <a:pt x="261" y="1"/>
                </a:moveTo>
                <a:cubicBezTo>
                  <a:pt x="111" y="1"/>
                  <a:pt x="0" y="190"/>
                  <a:pt x="0" y="451"/>
                </a:cubicBezTo>
                <a:cubicBezTo>
                  <a:pt x="36" y="714"/>
                  <a:pt x="150" y="900"/>
                  <a:pt x="300" y="900"/>
                </a:cubicBezTo>
                <a:cubicBezTo>
                  <a:pt x="261" y="600"/>
                  <a:pt x="261" y="301"/>
                  <a:pt x="300"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1"/>
          <p:cNvSpPr/>
          <p:nvPr/>
        </p:nvSpPr>
        <p:spPr>
          <a:xfrm>
            <a:off x="2307500" y="3771455"/>
            <a:ext cx="20310" cy="34101"/>
          </a:xfrm>
          <a:custGeom>
            <a:rect b="b" l="l" r="r" t="t"/>
            <a:pathLst>
              <a:path extrusionOk="0" h="1763" w="1050">
                <a:moveTo>
                  <a:pt x="486" y="0"/>
                </a:moveTo>
                <a:cubicBezTo>
                  <a:pt x="225" y="0"/>
                  <a:pt x="1" y="414"/>
                  <a:pt x="37" y="900"/>
                </a:cubicBezTo>
                <a:cubicBezTo>
                  <a:pt x="76" y="1388"/>
                  <a:pt x="300" y="1763"/>
                  <a:pt x="561" y="1763"/>
                </a:cubicBezTo>
                <a:cubicBezTo>
                  <a:pt x="861" y="1724"/>
                  <a:pt x="1050" y="1349"/>
                  <a:pt x="1011" y="864"/>
                </a:cubicBezTo>
                <a:cubicBezTo>
                  <a:pt x="1011" y="375"/>
                  <a:pt x="750" y="0"/>
                  <a:pt x="486"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1"/>
          <p:cNvSpPr/>
          <p:nvPr/>
        </p:nvSpPr>
        <p:spPr>
          <a:xfrm>
            <a:off x="2314753" y="3780139"/>
            <a:ext cx="7253" cy="17428"/>
          </a:xfrm>
          <a:custGeom>
            <a:rect b="b" l="l" r="r" t="t"/>
            <a:pathLst>
              <a:path extrusionOk="0" h="901" w="375">
                <a:moveTo>
                  <a:pt x="36" y="1"/>
                </a:moveTo>
                <a:cubicBezTo>
                  <a:pt x="36" y="1"/>
                  <a:pt x="0" y="1"/>
                  <a:pt x="0" y="40"/>
                </a:cubicBezTo>
                <a:cubicBezTo>
                  <a:pt x="75" y="340"/>
                  <a:pt x="111" y="600"/>
                  <a:pt x="150" y="900"/>
                </a:cubicBezTo>
                <a:cubicBezTo>
                  <a:pt x="300" y="900"/>
                  <a:pt x="375" y="675"/>
                  <a:pt x="336" y="451"/>
                </a:cubicBezTo>
                <a:cubicBezTo>
                  <a:pt x="336" y="190"/>
                  <a:pt x="186" y="1"/>
                  <a:pt x="36" y="1"/>
                </a:cubicBezTo>
                <a:close/>
              </a:path>
            </a:pathLst>
          </a:custGeom>
          <a:solidFill>
            <a:srgbClr val="F79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1"/>
          <p:cNvSpPr/>
          <p:nvPr/>
        </p:nvSpPr>
        <p:spPr>
          <a:xfrm>
            <a:off x="2218350" y="3778012"/>
            <a:ext cx="10155" cy="14507"/>
          </a:xfrm>
          <a:custGeom>
            <a:rect b="b" l="l" r="r" t="t"/>
            <a:pathLst>
              <a:path extrusionOk="0" h="750" w="525">
                <a:moveTo>
                  <a:pt x="264" y="0"/>
                </a:moveTo>
                <a:cubicBezTo>
                  <a:pt x="150" y="0"/>
                  <a:pt x="0" y="186"/>
                  <a:pt x="0" y="375"/>
                </a:cubicBezTo>
                <a:cubicBezTo>
                  <a:pt x="0" y="599"/>
                  <a:pt x="150" y="749"/>
                  <a:pt x="264" y="749"/>
                </a:cubicBezTo>
                <a:cubicBezTo>
                  <a:pt x="414" y="749"/>
                  <a:pt x="525" y="599"/>
                  <a:pt x="525" y="375"/>
                </a:cubicBezTo>
                <a:cubicBezTo>
                  <a:pt x="525" y="186"/>
                  <a:pt x="414" y="0"/>
                  <a:pt x="264"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1"/>
          <p:cNvSpPr/>
          <p:nvPr/>
        </p:nvSpPr>
        <p:spPr>
          <a:xfrm>
            <a:off x="2226339" y="3777257"/>
            <a:ext cx="5822" cy="5803"/>
          </a:xfrm>
          <a:custGeom>
            <a:rect b="b" l="l" r="r" t="t"/>
            <a:pathLst>
              <a:path extrusionOk="0" h="300" w="301">
                <a:moveTo>
                  <a:pt x="151" y="0"/>
                </a:moveTo>
                <a:cubicBezTo>
                  <a:pt x="76" y="0"/>
                  <a:pt x="1" y="75"/>
                  <a:pt x="1" y="150"/>
                </a:cubicBezTo>
                <a:cubicBezTo>
                  <a:pt x="1" y="225"/>
                  <a:pt x="76" y="300"/>
                  <a:pt x="151" y="300"/>
                </a:cubicBezTo>
                <a:cubicBezTo>
                  <a:pt x="226" y="300"/>
                  <a:pt x="301" y="225"/>
                  <a:pt x="301" y="150"/>
                </a:cubicBezTo>
                <a:cubicBezTo>
                  <a:pt x="301" y="75"/>
                  <a:pt x="226" y="0"/>
                  <a:pt x="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1"/>
          <p:cNvSpPr/>
          <p:nvPr/>
        </p:nvSpPr>
        <p:spPr>
          <a:xfrm>
            <a:off x="2276320" y="3778012"/>
            <a:ext cx="10155" cy="14507"/>
          </a:xfrm>
          <a:custGeom>
            <a:rect b="b" l="l" r="r" t="t"/>
            <a:pathLst>
              <a:path extrusionOk="0" h="750" w="525">
                <a:moveTo>
                  <a:pt x="264" y="0"/>
                </a:moveTo>
                <a:cubicBezTo>
                  <a:pt x="114" y="0"/>
                  <a:pt x="0" y="186"/>
                  <a:pt x="0" y="375"/>
                </a:cubicBezTo>
                <a:cubicBezTo>
                  <a:pt x="0" y="599"/>
                  <a:pt x="114" y="749"/>
                  <a:pt x="264" y="749"/>
                </a:cubicBezTo>
                <a:cubicBezTo>
                  <a:pt x="414" y="749"/>
                  <a:pt x="525" y="599"/>
                  <a:pt x="525" y="375"/>
                </a:cubicBezTo>
                <a:cubicBezTo>
                  <a:pt x="525" y="186"/>
                  <a:pt x="414" y="0"/>
                  <a:pt x="264" y="0"/>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1"/>
          <p:cNvSpPr/>
          <p:nvPr/>
        </p:nvSpPr>
        <p:spPr>
          <a:xfrm>
            <a:off x="2283554" y="3777257"/>
            <a:ext cx="6576" cy="5803"/>
          </a:xfrm>
          <a:custGeom>
            <a:rect b="b" l="l" r="r" t="t"/>
            <a:pathLst>
              <a:path extrusionOk="0" h="300" w="340">
                <a:moveTo>
                  <a:pt x="151" y="0"/>
                </a:moveTo>
                <a:cubicBezTo>
                  <a:pt x="76" y="0"/>
                  <a:pt x="1" y="75"/>
                  <a:pt x="1" y="150"/>
                </a:cubicBezTo>
                <a:cubicBezTo>
                  <a:pt x="1" y="225"/>
                  <a:pt x="76" y="300"/>
                  <a:pt x="151" y="300"/>
                </a:cubicBezTo>
                <a:cubicBezTo>
                  <a:pt x="265" y="300"/>
                  <a:pt x="340" y="225"/>
                  <a:pt x="340" y="150"/>
                </a:cubicBezTo>
                <a:cubicBezTo>
                  <a:pt x="340" y="75"/>
                  <a:pt x="265" y="0"/>
                  <a:pt x="1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1"/>
          <p:cNvSpPr/>
          <p:nvPr/>
        </p:nvSpPr>
        <p:spPr>
          <a:xfrm>
            <a:off x="2191561" y="3769308"/>
            <a:ext cx="124662" cy="42437"/>
          </a:xfrm>
          <a:custGeom>
            <a:rect b="b" l="l" r="r" t="t"/>
            <a:pathLst>
              <a:path extrusionOk="0" h="2194" w="6445">
                <a:moveTo>
                  <a:pt x="1245" y="170"/>
                </a:moveTo>
                <a:cubicBezTo>
                  <a:pt x="1345" y="170"/>
                  <a:pt x="1444" y="177"/>
                  <a:pt x="1535" y="186"/>
                </a:cubicBezTo>
                <a:cubicBezTo>
                  <a:pt x="2060" y="186"/>
                  <a:pt x="2323" y="225"/>
                  <a:pt x="2509" y="336"/>
                </a:cubicBezTo>
                <a:cubicBezTo>
                  <a:pt x="2623" y="411"/>
                  <a:pt x="2659" y="525"/>
                  <a:pt x="2698" y="600"/>
                </a:cubicBezTo>
                <a:lnTo>
                  <a:pt x="2698" y="975"/>
                </a:lnTo>
                <a:cubicBezTo>
                  <a:pt x="2659" y="1424"/>
                  <a:pt x="2509" y="1574"/>
                  <a:pt x="2323" y="1724"/>
                </a:cubicBezTo>
                <a:cubicBezTo>
                  <a:pt x="2150" y="1898"/>
                  <a:pt x="1850" y="2021"/>
                  <a:pt x="1519" y="2021"/>
                </a:cubicBezTo>
                <a:cubicBezTo>
                  <a:pt x="1279" y="2021"/>
                  <a:pt x="1023" y="1956"/>
                  <a:pt x="786" y="1799"/>
                </a:cubicBezTo>
                <a:cubicBezTo>
                  <a:pt x="450" y="1574"/>
                  <a:pt x="300" y="711"/>
                  <a:pt x="561" y="411"/>
                </a:cubicBezTo>
                <a:cubicBezTo>
                  <a:pt x="699" y="221"/>
                  <a:pt x="975" y="170"/>
                  <a:pt x="1245" y="170"/>
                </a:cubicBezTo>
                <a:close/>
                <a:moveTo>
                  <a:pt x="4907" y="186"/>
                </a:moveTo>
                <a:cubicBezTo>
                  <a:pt x="5245" y="186"/>
                  <a:pt x="5695" y="186"/>
                  <a:pt x="5881" y="450"/>
                </a:cubicBezTo>
                <a:cubicBezTo>
                  <a:pt x="6106" y="750"/>
                  <a:pt x="5956" y="1649"/>
                  <a:pt x="5620" y="1835"/>
                </a:cubicBezTo>
                <a:cubicBezTo>
                  <a:pt x="5396" y="1983"/>
                  <a:pt x="5155" y="2044"/>
                  <a:pt x="4927" y="2044"/>
                </a:cubicBezTo>
                <a:cubicBezTo>
                  <a:pt x="4580" y="2044"/>
                  <a:pt x="4263" y="1905"/>
                  <a:pt x="4083" y="1724"/>
                </a:cubicBezTo>
                <a:cubicBezTo>
                  <a:pt x="3933" y="1574"/>
                  <a:pt x="3783" y="1424"/>
                  <a:pt x="3747" y="975"/>
                </a:cubicBezTo>
                <a:cubicBezTo>
                  <a:pt x="3708" y="900"/>
                  <a:pt x="3708" y="675"/>
                  <a:pt x="3747" y="600"/>
                </a:cubicBezTo>
                <a:cubicBezTo>
                  <a:pt x="3783" y="525"/>
                  <a:pt x="3822" y="411"/>
                  <a:pt x="3933" y="336"/>
                </a:cubicBezTo>
                <a:cubicBezTo>
                  <a:pt x="4083" y="225"/>
                  <a:pt x="4382" y="225"/>
                  <a:pt x="4907" y="186"/>
                </a:cubicBezTo>
                <a:close/>
                <a:moveTo>
                  <a:pt x="1460" y="1"/>
                </a:moveTo>
                <a:cubicBezTo>
                  <a:pt x="1235" y="1"/>
                  <a:pt x="486" y="36"/>
                  <a:pt x="151" y="36"/>
                </a:cubicBezTo>
                <a:cubicBezTo>
                  <a:pt x="76" y="75"/>
                  <a:pt x="1" y="150"/>
                  <a:pt x="1" y="225"/>
                </a:cubicBezTo>
                <a:lnTo>
                  <a:pt x="1" y="336"/>
                </a:lnTo>
                <a:cubicBezTo>
                  <a:pt x="1" y="411"/>
                  <a:pt x="37" y="450"/>
                  <a:pt x="76" y="486"/>
                </a:cubicBezTo>
                <a:cubicBezTo>
                  <a:pt x="112" y="525"/>
                  <a:pt x="187" y="600"/>
                  <a:pt x="225" y="750"/>
                </a:cubicBezTo>
                <a:cubicBezTo>
                  <a:pt x="225" y="975"/>
                  <a:pt x="375" y="1724"/>
                  <a:pt x="675" y="1949"/>
                </a:cubicBezTo>
                <a:cubicBezTo>
                  <a:pt x="859" y="2063"/>
                  <a:pt x="1142" y="2163"/>
                  <a:pt x="1481" y="2163"/>
                </a:cubicBezTo>
                <a:cubicBezTo>
                  <a:pt x="1693" y="2163"/>
                  <a:pt x="1928" y="2124"/>
                  <a:pt x="2174" y="2024"/>
                </a:cubicBezTo>
                <a:cubicBezTo>
                  <a:pt x="2248" y="1985"/>
                  <a:pt x="2434" y="1874"/>
                  <a:pt x="2509" y="1799"/>
                </a:cubicBezTo>
                <a:cubicBezTo>
                  <a:pt x="2659" y="1649"/>
                  <a:pt x="2884" y="1349"/>
                  <a:pt x="2959" y="936"/>
                </a:cubicBezTo>
                <a:cubicBezTo>
                  <a:pt x="2959" y="936"/>
                  <a:pt x="2998" y="675"/>
                  <a:pt x="3222" y="675"/>
                </a:cubicBezTo>
                <a:cubicBezTo>
                  <a:pt x="3447" y="675"/>
                  <a:pt x="3483" y="936"/>
                  <a:pt x="3483" y="936"/>
                </a:cubicBezTo>
                <a:cubicBezTo>
                  <a:pt x="3558" y="1349"/>
                  <a:pt x="3783" y="1649"/>
                  <a:pt x="3897" y="1799"/>
                </a:cubicBezTo>
                <a:cubicBezTo>
                  <a:pt x="3972" y="1874"/>
                  <a:pt x="4158" y="1985"/>
                  <a:pt x="4232" y="2024"/>
                </a:cubicBezTo>
                <a:cubicBezTo>
                  <a:pt x="4494" y="2146"/>
                  <a:pt x="4743" y="2194"/>
                  <a:pt x="4966" y="2194"/>
                </a:cubicBezTo>
                <a:cubicBezTo>
                  <a:pt x="5287" y="2194"/>
                  <a:pt x="5554" y="2096"/>
                  <a:pt x="5731" y="1985"/>
                </a:cubicBezTo>
                <a:cubicBezTo>
                  <a:pt x="6031" y="1760"/>
                  <a:pt x="6180" y="1049"/>
                  <a:pt x="6219" y="786"/>
                </a:cubicBezTo>
                <a:cubicBezTo>
                  <a:pt x="6255" y="636"/>
                  <a:pt x="6294" y="561"/>
                  <a:pt x="6330" y="525"/>
                </a:cubicBezTo>
                <a:cubicBezTo>
                  <a:pt x="6405" y="486"/>
                  <a:pt x="6444" y="411"/>
                  <a:pt x="6444" y="336"/>
                </a:cubicBezTo>
                <a:cubicBezTo>
                  <a:pt x="6444" y="225"/>
                  <a:pt x="6330" y="111"/>
                  <a:pt x="6219" y="75"/>
                </a:cubicBezTo>
                <a:cubicBezTo>
                  <a:pt x="5845" y="36"/>
                  <a:pt x="5170" y="36"/>
                  <a:pt x="4982" y="36"/>
                </a:cubicBezTo>
                <a:cubicBezTo>
                  <a:pt x="4947" y="32"/>
                  <a:pt x="4904" y="30"/>
                  <a:pt x="4855" y="30"/>
                </a:cubicBezTo>
                <a:cubicBezTo>
                  <a:pt x="4540" y="30"/>
                  <a:pt x="3983" y="121"/>
                  <a:pt x="3822" y="186"/>
                </a:cubicBezTo>
                <a:cubicBezTo>
                  <a:pt x="3597" y="336"/>
                  <a:pt x="3483" y="336"/>
                  <a:pt x="3483" y="336"/>
                </a:cubicBezTo>
                <a:lnTo>
                  <a:pt x="3222" y="300"/>
                </a:lnTo>
                <a:lnTo>
                  <a:pt x="2959" y="300"/>
                </a:lnTo>
                <a:cubicBezTo>
                  <a:pt x="2959" y="300"/>
                  <a:pt x="2947" y="304"/>
                  <a:pt x="2924" y="304"/>
                </a:cubicBezTo>
                <a:cubicBezTo>
                  <a:pt x="2875" y="304"/>
                  <a:pt x="2775" y="288"/>
                  <a:pt x="2623" y="186"/>
                </a:cubicBezTo>
                <a:cubicBezTo>
                  <a:pt x="2434" y="75"/>
                  <a:pt x="1724" y="1"/>
                  <a:pt x="1460" y="1"/>
                </a:cubicBezTo>
                <a:close/>
              </a:path>
            </a:pathLst>
          </a:custGeom>
          <a:solidFill>
            <a:srgbClr val="071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1"/>
          <p:cNvSpPr/>
          <p:nvPr/>
        </p:nvSpPr>
        <p:spPr>
          <a:xfrm>
            <a:off x="2217654" y="3772209"/>
            <a:ext cx="19" cy="19"/>
          </a:xfrm>
          <a:custGeom>
            <a:rect b="b" l="l" r="r" t="t"/>
            <a:pathLst>
              <a:path extrusionOk="0" h="1" w="1">
                <a:moveTo>
                  <a:pt x="0" y="0"/>
                </a:moveTo>
                <a:lnTo>
                  <a:pt x="0" y="0"/>
                </a:lnTo>
                <a:lnTo>
                  <a:pt x="0" y="0"/>
                </a:lnTo>
                <a:lnTo>
                  <a:pt x="0"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1"/>
          <p:cNvSpPr/>
          <p:nvPr/>
        </p:nvSpPr>
        <p:spPr>
          <a:xfrm>
            <a:off x="2217654" y="3772209"/>
            <a:ext cx="19" cy="19"/>
          </a:xfrm>
          <a:custGeom>
            <a:rect b="b" l="l" r="r" t="t"/>
            <a:pathLst>
              <a:path extrusionOk="0" h="1" w="1">
                <a:moveTo>
                  <a:pt x="0" y="0"/>
                </a:moveTo>
                <a:lnTo>
                  <a:pt x="0" y="0"/>
                </a:lnTo>
                <a:lnTo>
                  <a:pt x="0" y="0"/>
                </a:lnTo>
                <a:lnTo>
                  <a:pt x="0"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2217654" y="3772209"/>
            <a:ext cx="19" cy="19"/>
          </a:xfrm>
          <a:custGeom>
            <a:rect b="b" l="l" r="r" t="t"/>
            <a:pathLst>
              <a:path extrusionOk="0" h="1" w="1">
                <a:moveTo>
                  <a:pt x="0" y="0"/>
                </a:moveTo>
                <a:lnTo>
                  <a:pt x="0"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1"/>
          <p:cNvSpPr/>
          <p:nvPr/>
        </p:nvSpPr>
        <p:spPr>
          <a:xfrm>
            <a:off x="2217654" y="3772209"/>
            <a:ext cx="19" cy="19"/>
          </a:xfrm>
          <a:custGeom>
            <a:rect b="b" l="l" r="r" t="t"/>
            <a:pathLst>
              <a:path extrusionOk="0" h="1" w="1">
                <a:moveTo>
                  <a:pt x="0" y="0"/>
                </a:moveTo>
                <a:lnTo>
                  <a:pt x="0" y="0"/>
                </a:lnTo>
                <a:lnTo>
                  <a:pt x="0" y="0"/>
                </a:lnTo>
                <a:lnTo>
                  <a:pt x="0"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1"/>
          <p:cNvSpPr/>
          <p:nvPr/>
        </p:nvSpPr>
        <p:spPr>
          <a:xfrm>
            <a:off x="2217654" y="3772209"/>
            <a:ext cx="19" cy="19"/>
          </a:xfrm>
          <a:custGeom>
            <a:rect b="b" l="l" r="r" t="t"/>
            <a:pathLst>
              <a:path extrusionOk="0" h="1" w="1">
                <a:moveTo>
                  <a:pt x="0" y="0"/>
                </a:moveTo>
                <a:lnTo>
                  <a:pt x="0"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a:off x="2217654" y="3772209"/>
            <a:ext cx="716" cy="19"/>
          </a:xfrm>
          <a:custGeom>
            <a:rect b="b" l="l" r="r" t="t"/>
            <a:pathLst>
              <a:path extrusionOk="0" h="1" w="37">
                <a:moveTo>
                  <a:pt x="0" y="0"/>
                </a:moveTo>
                <a:lnTo>
                  <a:pt x="36" y="0"/>
                </a:lnTo>
                <a:lnTo>
                  <a:pt x="36" y="0"/>
                </a:lnTo>
                <a:lnTo>
                  <a:pt x="0"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p:nvPr/>
        </p:nvSpPr>
        <p:spPr>
          <a:xfrm>
            <a:off x="2217654" y="3772209"/>
            <a:ext cx="716" cy="19"/>
          </a:xfrm>
          <a:custGeom>
            <a:rect b="b" l="l" r="r" t="t"/>
            <a:pathLst>
              <a:path extrusionOk="0" h="1" w="37">
                <a:moveTo>
                  <a:pt x="0" y="0"/>
                </a:moveTo>
                <a:lnTo>
                  <a:pt x="36" y="0"/>
                </a:lnTo>
                <a:lnTo>
                  <a:pt x="36"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1"/>
          <p:cNvSpPr/>
          <p:nvPr/>
        </p:nvSpPr>
        <p:spPr>
          <a:xfrm>
            <a:off x="2200961" y="3793196"/>
            <a:ext cx="774" cy="2921"/>
          </a:xfrm>
          <a:custGeom>
            <a:rect b="b" l="l" r="r" t="t"/>
            <a:pathLst>
              <a:path extrusionOk="0" h="151" w="40">
                <a:moveTo>
                  <a:pt x="0" y="0"/>
                </a:moveTo>
                <a:lnTo>
                  <a:pt x="0" y="0"/>
                </a:lnTo>
                <a:cubicBezTo>
                  <a:pt x="0" y="39"/>
                  <a:pt x="0" y="114"/>
                  <a:pt x="39" y="150"/>
                </a:cubicBezTo>
                <a:cubicBezTo>
                  <a:pt x="0" y="114"/>
                  <a:pt x="0" y="39"/>
                  <a:pt x="0" y="0"/>
                </a:cubicBez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1"/>
          <p:cNvSpPr/>
          <p:nvPr/>
        </p:nvSpPr>
        <p:spPr>
          <a:xfrm>
            <a:off x="2201716" y="3796097"/>
            <a:ext cx="19" cy="19"/>
          </a:xfrm>
          <a:custGeom>
            <a:rect b="b" l="l" r="r" t="t"/>
            <a:pathLst>
              <a:path extrusionOk="0" h="1" w="1">
                <a:moveTo>
                  <a:pt x="0" y="0"/>
                </a:moveTo>
                <a:lnTo>
                  <a:pt x="0"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1"/>
          <p:cNvSpPr/>
          <p:nvPr/>
        </p:nvSpPr>
        <p:spPr>
          <a:xfrm>
            <a:off x="2201716" y="3796097"/>
            <a:ext cx="19" cy="19"/>
          </a:xfrm>
          <a:custGeom>
            <a:rect b="b" l="l" r="r" t="t"/>
            <a:pathLst>
              <a:path extrusionOk="0" h="1" w="1">
                <a:moveTo>
                  <a:pt x="0" y="0"/>
                </a:moveTo>
                <a:lnTo>
                  <a:pt x="0"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1"/>
          <p:cNvSpPr/>
          <p:nvPr/>
        </p:nvSpPr>
        <p:spPr>
          <a:xfrm>
            <a:off x="2201716" y="3796097"/>
            <a:ext cx="19" cy="19"/>
          </a:xfrm>
          <a:custGeom>
            <a:rect b="b" l="l" r="r" t="t"/>
            <a:pathLst>
              <a:path extrusionOk="0" h="1" w="1">
                <a:moveTo>
                  <a:pt x="0" y="0"/>
                </a:moveTo>
                <a:lnTo>
                  <a:pt x="0"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2220555" y="3772905"/>
            <a:ext cx="716" cy="19"/>
          </a:xfrm>
          <a:custGeom>
            <a:rect b="b" l="l" r="r" t="t"/>
            <a:pathLst>
              <a:path extrusionOk="0" h="1" w="37">
                <a:moveTo>
                  <a:pt x="0" y="0"/>
                </a:moveTo>
                <a:lnTo>
                  <a:pt x="0" y="0"/>
                </a:lnTo>
                <a:lnTo>
                  <a:pt x="36"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1"/>
          <p:cNvSpPr/>
          <p:nvPr/>
        </p:nvSpPr>
        <p:spPr>
          <a:xfrm>
            <a:off x="2220555" y="3772905"/>
            <a:ext cx="4352" cy="19"/>
          </a:xfrm>
          <a:custGeom>
            <a:rect b="b" l="l" r="r" t="t"/>
            <a:pathLst>
              <a:path extrusionOk="0" h="1" w="225">
                <a:moveTo>
                  <a:pt x="0" y="0"/>
                </a:moveTo>
                <a:lnTo>
                  <a:pt x="0" y="0"/>
                </a:lnTo>
                <a:lnTo>
                  <a:pt x="36" y="0"/>
                </a:lnTo>
                <a:lnTo>
                  <a:pt x="36" y="0"/>
                </a:lnTo>
                <a:lnTo>
                  <a:pt x="225" y="0"/>
                </a:lnTo>
                <a:lnTo>
                  <a:pt x="225" y="0"/>
                </a:lnTo>
                <a:lnTo>
                  <a:pt x="36"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1"/>
          <p:cNvSpPr/>
          <p:nvPr/>
        </p:nvSpPr>
        <p:spPr>
          <a:xfrm>
            <a:off x="2276320" y="3772905"/>
            <a:ext cx="5803" cy="774"/>
          </a:xfrm>
          <a:custGeom>
            <a:rect b="b" l="l" r="r" t="t"/>
            <a:pathLst>
              <a:path extrusionOk="0" h="40" w="300">
                <a:moveTo>
                  <a:pt x="300" y="0"/>
                </a:moveTo>
                <a:cubicBezTo>
                  <a:pt x="189" y="39"/>
                  <a:pt x="75" y="39"/>
                  <a:pt x="0" y="39"/>
                </a:cubicBezTo>
                <a:lnTo>
                  <a:pt x="39" y="39"/>
                </a:lnTo>
                <a:cubicBezTo>
                  <a:pt x="114" y="39"/>
                  <a:pt x="189" y="39"/>
                  <a:pt x="300" y="0"/>
                </a:cubicBez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1"/>
          <p:cNvSpPr/>
          <p:nvPr/>
        </p:nvSpPr>
        <p:spPr>
          <a:xfrm>
            <a:off x="2276320" y="3772905"/>
            <a:ext cx="5803" cy="774"/>
          </a:xfrm>
          <a:custGeom>
            <a:rect b="b" l="l" r="r" t="t"/>
            <a:pathLst>
              <a:path extrusionOk="0" h="40" w="300">
                <a:moveTo>
                  <a:pt x="39" y="39"/>
                </a:moveTo>
                <a:lnTo>
                  <a:pt x="0" y="39"/>
                </a:lnTo>
                <a:lnTo>
                  <a:pt x="39" y="39"/>
                </a:lnTo>
                <a:close/>
                <a:moveTo>
                  <a:pt x="300" y="0"/>
                </a:moveTo>
                <a:cubicBezTo>
                  <a:pt x="189" y="39"/>
                  <a:pt x="114" y="39"/>
                  <a:pt x="39" y="39"/>
                </a:cubicBezTo>
                <a:cubicBezTo>
                  <a:pt x="114" y="39"/>
                  <a:pt x="189" y="39"/>
                  <a:pt x="300" y="0"/>
                </a:cubicBez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1"/>
          <p:cNvSpPr/>
          <p:nvPr/>
        </p:nvSpPr>
        <p:spPr>
          <a:xfrm>
            <a:off x="2276320" y="3773660"/>
            <a:ext cx="19" cy="19"/>
          </a:xfrm>
          <a:custGeom>
            <a:rect b="b" l="l" r="r" t="t"/>
            <a:pathLst>
              <a:path extrusionOk="0" h="1" w="1">
                <a:moveTo>
                  <a:pt x="0" y="0"/>
                </a:moveTo>
                <a:lnTo>
                  <a:pt x="0" y="0"/>
                </a:lnTo>
                <a:lnTo>
                  <a:pt x="0" y="0"/>
                </a:lnTo>
                <a:close/>
                <a:moveTo>
                  <a:pt x="0" y="0"/>
                </a:moveTo>
                <a:lnTo>
                  <a:pt x="0"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1"/>
          <p:cNvSpPr/>
          <p:nvPr/>
        </p:nvSpPr>
        <p:spPr>
          <a:xfrm>
            <a:off x="2264714" y="3793196"/>
            <a:ext cx="19" cy="1470"/>
          </a:xfrm>
          <a:custGeom>
            <a:rect b="b" l="l" r="r" t="t"/>
            <a:pathLst>
              <a:path extrusionOk="0" h="76" w="1">
                <a:moveTo>
                  <a:pt x="1" y="75"/>
                </a:moveTo>
                <a:lnTo>
                  <a:pt x="1" y="75"/>
                </a:lnTo>
                <a:lnTo>
                  <a:pt x="1" y="75"/>
                </a:lnTo>
                <a:close/>
                <a:moveTo>
                  <a:pt x="1" y="75"/>
                </a:moveTo>
                <a:lnTo>
                  <a:pt x="1" y="75"/>
                </a:lnTo>
                <a:lnTo>
                  <a:pt x="1" y="75"/>
                </a:lnTo>
                <a:close/>
                <a:moveTo>
                  <a:pt x="1" y="75"/>
                </a:moveTo>
                <a:lnTo>
                  <a:pt x="1" y="75"/>
                </a:lnTo>
                <a:lnTo>
                  <a:pt x="1" y="75"/>
                </a:lnTo>
                <a:close/>
                <a:moveTo>
                  <a:pt x="1" y="0"/>
                </a:moveTo>
                <a:lnTo>
                  <a:pt x="1" y="0"/>
                </a:lnTo>
                <a:lnTo>
                  <a:pt x="1" y="75"/>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1"/>
          <p:cNvSpPr/>
          <p:nvPr/>
        </p:nvSpPr>
        <p:spPr>
          <a:xfrm>
            <a:off x="2283554" y="3772905"/>
            <a:ext cx="5126" cy="19"/>
          </a:xfrm>
          <a:custGeom>
            <a:rect b="b" l="l" r="r" t="t"/>
            <a:pathLst>
              <a:path extrusionOk="0" h="1" w="265">
                <a:moveTo>
                  <a:pt x="151" y="0"/>
                </a:moveTo>
                <a:lnTo>
                  <a:pt x="1" y="0"/>
                </a:lnTo>
                <a:lnTo>
                  <a:pt x="1" y="0"/>
                </a:lnTo>
                <a:lnTo>
                  <a:pt x="151" y="0"/>
                </a:lnTo>
                <a:close/>
                <a:moveTo>
                  <a:pt x="265" y="0"/>
                </a:moveTo>
                <a:lnTo>
                  <a:pt x="151" y="0"/>
                </a:lnTo>
                <a:lnTo>
                  <a:pt x="265" y="0"/>
                </a:lnTo>
                <a:close/>
              </a:path>
            </a:pathLst>
          </a:custGeom>
          <a:solidFill>
            <a:srgbClr val="F9BE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1"/>
          <p:cNvSpPr/>
          <p:nvPr/>
        </p:nvSpPr>
        <p:spPr>
          <a:xfrm>
            <a:off x="2283554" y="3772905"/>
            <a:ext cx="5126" cy="19"/>
          </a:xfrm>
          <a:custGeom>
            <a:rect b="b" l="l" r="r" t="t"/>
            <a:pathLst>
              <a:path extrusionOk="0" h="1" w="265">
                <a:moveTo>
                  <a:pt x="265" y="0"/>
                </a:moveTo>
                <a:lnTo>
                  <a:pt x="151" y="0"/>
                </a:lnTo>
                <a:lnTo>
                  <a:pt x="1" y="0"/>
                </a:lnTo>
                <a:lnTo>
                  <a:pt x="1" y="0"/>
                </a:lnTo>
                <a:lnTo>
                  <a:pt x="151" y="0"/>
                </a:lnTo>
                <a:lnTo>
                  <a:pt x="151" y="0"/>
                </a:lnTo>
                <a:lnTo>
                  <a:pt x="151" y="0"/>
                </a:lnTo>
                <a:lnTo>
                  <a:pt x="265" y="0"/>
                </a:lnTo>
                <a:close/>
              </a:path>
            </a:pathLst>
          </a:custGeom>
          <a:solidFill>
            <a:srgbClr val="12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1"/>
          <p:cNvSpPr txBox="1"/>
          <p:nvPr>
            <p:ph idx="1" type="subTitle"/>
          </p:nvPr>
        </p:nvSpPr>
        <p:spPr>
          <a:xfrm>
            <a:off x="2378252" y="1566730"/>
            <a:ext cx="8508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ca" sz="900">
                <a:solidFill>
                  <a:schemeClr val="dk1"/>
                </a:solidFill>
                <a:latin typeface="Poppins"/>
                <a:ea typeface="Poppins"/>
                <a:cs typeface="Poppins"/>
                <a:sym typeface="Poppins"/>
              </a:rPr>
              <a:t>Categories</a:t>
            </a:r>
            <a:endParaRPr b="1" sz="500">
              <a:solidFill>
                <a:schemeClr val="dk1"/>
              </a:solidFill>
              <a:latin typeface="Poppins"/>
              <a:ea typeface="Poppins"/>
              <a:cs typeface="Poppins"/>
              <a:sym typeface="Poppins"/>
            </a:endParaRPr>
          </a:p>
        </p:txBody>
      </p:sp>
      <p:sp>
        <p:nvSpPr>
          <p:cNvPr id="979" name="Google Shape;979;p51"/>
          <p:cNvSpPr txBox="1"/>
          <p:nvPr>
            <p:ph idx="1" type="subTitle"/>
          </p:nvPr>
        </p:nvSpPr>
        <p:spPr>
          <a:xfrm>
            <a:off x="2101525" y="2169694"/>
            <a:ext cx="3699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500"/>
              <a:t>Lorem ipsum</a:t>
            </a:r>
            <a:endParaRPr sz="500"/>
          </a:p>
        </p:txBody>
      </p:sp>
      <p:sp>
        <p:nvSpPr>
          <p:cNvPr id="980" name="Google Shape;980;p51"/>
          <p:cNvSpPr txBox="1"/>
          <p:nvPr>
            <p:ph idx="1" type="subTitle"/>
          </p:nvPr>
        </p:nvSpPr>
        <p:spPr>
          <a:xfrm>
            <a:off x="2619630" y="2169694"/>
            <a:ext cx="3699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500"/>
              <a:t>Lorem ipsum</a:t>
            </a:r>
            <a:endParaRPr sz="500"/>
          </a:p>
        </p:txBody>
      </p:sp>
      <p:sp>
        <p:nvSpPr>
          <p:cNvPr id="981" name="Google Shape;981;p51"/>
          <p:cNvSpPr txBox="1"/>
          <p:nvPr>
            <p:ph idx="1" type="subTitle"/>
          </p:nvPr>
        </p:nvSpPr>
        <p:spPr>
          <a:xfrm>
            <a:off x="3137722" y="2169694"/>
            <a:ext cx="3699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500"/>
              <a:t>Lorem ipsum</a:t>
            </a:r>
            <a:endParaRPr sz="500"/>
          </a:p>
        </p:txBody>
      </p:sp>
      <p:sp>
        <p:nvSpPr>
          <p:cNvPr id="982" name="Google Shape;982;p51"/>
          <p:cNvSpPr txBox="1"/>
          <p:nvPr>
            <p:ph idx="1" type="subTitle"/>
          </p:nvPr>
        </p:nvSpPr>
        <p:spPr>
          <a:xfrm>
            <a:off x="2378252" y="2547043"/>
            <a:ext cx="8508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ca" sz="900">
                <a:solidFill>
                  <a:schemeClr val="dk1"/>
                </a:solidFill>
                <a:latin typeface="Poppins"/>
                <a:ea typeface="Poppins"/>
                <a:cs typeface="Poppins"/>
                <a:sym typeface="Poppins"/>
              </a:rPr>
              <a:t>Specialists</a:t>
            </a:r>
            <a:endParaRPr b="1" sz="500">
              <a:solidFill>
                <a:schemeClr val="dk1"/>
              </a:solidFill>
              <a:latin typeface="Poppins"/>
              <a:ea typeface="Poppins"/>
              <a:cs typeface="Poppins"/>
              <a:sym typeface="Poppins"/>
            </a:endParaRPr>
          </a:p>
        </p:txBody>
      </p:sp>
      <p:sp>
        <p:nvSpPr>
          <p:cNvPr id="983" name="Google Shape;983;p51"/>
          <p:cNvSpPr txBox="1"/>
          <p:nvPr>
            <p:ph idx="1" type="subTitle"/>
          </p:nvPr>
        </p:nvSpPr>
        <p:spPr>
          <a:xfrm>
            <a:off x="2454525" y="2790440"/>
            <a:ext cx="8508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sz="500">
                <a:solidFill>
                  <a:schemeClr val="dk1"/>
                </a:solidFill>
                <a:latin typeface="Poppins"/>
                <a:ea typeface="Poppins"/>
                <a:cs typeface="Poppins"/>
                <a:sym typeface="Poppins"/>
              </a:rPr>
              <a:t>Dra. Mercury </a:t>
            </a:r>
            <a:endParaRPr b="1" sz="500">
              <a:solidFill>
                <a:schemeClr val="dk1"/>
              </a:solidFill>
              <a:latin typeface="Poppins"/>
              <a:ea typeface="Poppins"/>
              <a:cs typeface="Poppins"/>
              <a:sym typeface="Poppins"/>
            </a:endParaRPr>
          </a:p>
          <a:p>
            <a:pPr indent="0" lvl="0" marL="0" rtl="0" algn="l">
              <a:spcBef>
                <a:spcPts val="0"/>
              </a:spcBef>
              <a:spcAft>
                <a:spcPts val="0"/>
              </a:spcAft>
              <a:buNone/>
            </a:pPr>
            <a:r>
              <a:rPr lang="ca" sz="500"/>
              <a:t>Mars</a:t>
            </a:r>
            <a:r>
              <a:rPr lang="ca" sz="500"/>
              <a:t>- Venus Hospital 0822 831 21</a:t>
            </a:r>
            <a:endParaRPr sz="500"/>
          </a:p>
        </p:txBody>
      </p:sp>
      <p:sp>
        <p:nvSpPr>
          <p:cNvPr id="984" name="Google Shape;984;p51"/>
          <p:cNvSpPr txBox="1"/>
          <p:nvPr>
            <p:ph idx="1" type="subTitle"/>
          </p:nvPr>
        </p:nvSpPr>
        <p:spPr>
          <a:xfrm>
            <a:off x="2454525" y="3209540"/>
            <a:ext cx="8508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sz="500">
                <a:solidFill>
                  <a:schemeClr val="dk1"/>
                </a:solidFill>
                <a:latin typeface="Poppins"/>
                <a:ea typeface="Poppins"/>
                <a:cs typeface="Poppins"/>
                <a:sym typeface="Poppins"/>
              </a:rPr>
              <a:t>Dr. Saturn</a:t>
            </a:r>
            <a:endParaRPr b="1" sz="500">
              <a:solidFill>
                <a:schemeClr val="dk1"/>
              </a:solidFill>
              <a:latin typeface="Poppins"/>
              <a:ea typeface="Poppins"/>
              <a:cs typeface="Poppins"/>
              <a:sym typeface="Poppins"/>
            </a:endParaRPr>
          </a:p>
          <a:p>
            <a:pPr indent="0" lvl="0" marL="0" rtl="0" algn="l">
              <a:spcBef>
                <a:spcPts val="0"/>
              </a:spcBef>
              <a:spcAft>
                <a:spcPts val="0"/>
              </a:spcAft>
              <a:buNone/>
            </a:pPr>
            <a:r>
              <a:rPr lang="ca" sz="500"/>
              <a:t>Mars- Venus Hospital 0822 831 21</a:t>
            </a:r>
            <a:endParaRPr sz="500"/>
          </a:p>
        </p:txBody>
      </p:sp>
      <p:sp>
        <p:nvSpPr>
          <p:cNvPr id="985" name="Google Shape;985;p51"/>
          <p:cNvSpPr txBox="1"/>
          <p:nvPr>
            <p:ph idx="1" type="subTitle"/>
          </p:nvPr>
        </p:nvSpPr>
        <p:spPr>
          <a:xfrm>
            <a:off x="2454525" y="3628639"/>
            <a:ext cx="850800" cy="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sz="500">
                <a:solidFill>
                  <a:schemeClr val="dk1"/>
                </a:solidFill>
                <a:latin typeface="Poppins"/>
                <a:ea typeface="Poppins"/>
                <a:cs typeface="Poppins"/>
                <a:sym typeface="Poppins"/>
              </a:rPr>
              <a:t>Dra. Earth</a:t>
            </a:r>
            <a:endParaRPr b="1" sz="500">
              <a:solidFill>
                <a:schemeClr val="dk1"/>
              </a:solidFill>
              <a:latin typeface="Poppins"/>
              <a:ea typeface="Poppins"/>
              <a:cs typeface="Poppins"/>
              <a:sym typeface="Poppins"/>
            </a:endParaRPr>
          </a:p>
          <a:p>
            <a:pPr indent="0" lvl="0" marL="0" rtl="0" algn="l">
              <a:spcBef>
                <a:spcPts val="0"/>
              </a:spcBef>
              <a:spcAft>
                <a:spcPts val="0"/>
              </a:spcAft>
              <a:buNone/>
            </a:pPr>
            <a:r>
              <a:rPr lang="ca" sz="500"/>
              <a:t>Mars- Venus Hospital 0822 831 21</a:t>
            </a:r>
            <a:endParaRPr sz="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5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Kesimpulan</a:t>
            </a:r>
            <a:endParaRPr/>
          </a:p>
        </p:txBody>
      </p:sp>
      <p:sp>
        <p:nvSpPr>
          <p:cNvPr id="991" name="Google Shape;991;p52"/>
          <p:cNvSpPr/>
          <p:nvPr/>
        </p:nvSpPr>
        <p:spPr>
          <a:xfrm>
            <a:off x="1023150" y="1391750"/>
            <a:ext cx="6189900" cy="1791300"/>
          </a:xfrm>
          <a:prstGeom prst="roundRect">
            <a:avLst>
              <a:gd fmla="val 12582"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ca" sz="1300"/>
              <a:t>Dengan adanya aplikasi ini diharapkan pengguna bisa mengakses informasi mengenai kesehatan mental secara mudah dan lebih mengerti bahwa menjaga kesehatan mental itu penting. Karena didalam mental yang sehat terdapat tubuh yang kuat.</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3"/>
          <p:cNvSpPr txBox="1"/>
          <p:nvPr>
            <p:ph type="title"/>
          </p:nvPr>
        </p:nvSpPr>
        <p:spPr>
          <a:xfrm>
            <a:off x="2391900" y="3115663"/>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a:t>
            </a:r>
            <a:r>
              <a:rPr lang="ca" sz="1900"/>
              <a:t>important people involved in this project</a:t>
            </a:r>
            <a:endParaRPr sz="1900">
              <a:solidFill>
                <a:schemeClr val="accent2"/>
              </a:solidFill>
            </a:endParaRPr>
          </a:p>
        </p:txBody>
      </p:sp>
      <p:sp>
        <p:nvSpPr>
          <p:cNvPr id="997" name="Google Shape;997;p53"/>
          <p:cNvSpPr txBox="1"/>
          <p:nvPr>
            <p:ph idx="1" type="subTitle"/>
          </p:nvPr>
        </p:nvSpPr>
        <p:spPr>
          <a:xfrm>
            <a:off x="1226400" y="1505513"/>
            <a:ext cx="6691200" cy="14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a:t>“Being done is better than being perfect”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4"/>
          <p:cNvSpPr txBox="1"/>
          <p:nvPr>
            <p:ph idx="4294967295" type="title"/>
          </p:nvPr>
        </p:nvSpPr>
        <p:spPr>
          <a:xfrm>
            <a:off x="2497225" y="1561199"/>
            <a:ext cx="4294800" cy="22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5700"/>
              <a:t>Thanks!</a:t>
            </a:r>
            <a:endParaRPr sz="5700"/>
          </a:p>
          <a:p>
            <a:pPr indent="0" lvl="0" marL="0" rtl="0" algn="l">
              <a:spcBef>
                <a:spcPts val="0"/>
              </a:spcBef>
              <a:spcAft>
                <a:spcPts val="0"/>
              </a:spcAft>
              <a:buNone/>
            </a:pPr>
            <a:r>
              <a:rPr lang="ca" sz="3000"/>
              <a:t>Arigatou Gozaimasu</a:t>
            </a:r>
            <a:endParaRPr sz="3000"/>
          </a:p>
        </p:txBody>
      </p:sp>
      <p:grpSp>
        <p:nvGrpSpPr>
          <p:cNvPr id="1003" name="Google Shape;1003;p54"/>
          <p:cNvGrpSpPr/>
          <p:nvPr/>
        </p:nvGrpSpPr>
        <p:grpSpPr>
          <a:xfrm>
            <a:off x="5630457" y="1815590"/>
            <a:ext cx="711177" cy="580937"/>
            <a:chOff x="1359398" y="3682271"/>
            <a:chExt cx="395296" cy="371966"/>
          </a:xfrm>
        </p:grpSpPr>
        <p:sp>
          <p:nvSpPr>
            <p:cNvPr id="1004" name="Google Shape;1004;p54"/>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54"/>
          <p:cNvGrpSpPr/>
          <p:nvPr/>
        </p:nvGrpSpPr>
        <p:grpSpPr>
          <a:xfrm>
            <a:off x="3751805" y="3392386"/>
            <a:ext cx="1525177" cy="722340"/>
            <a:chOff x="6657846" y="2007591"/>
            <a:chExt cx="348103" cy="295714"/>
          </a:xfrm>
        </p:grpSpPr>
        <p:sp>
          <p:nvSpPr>
            <p:cNvPr id="1012" name="Google Shape;1012;p54"/>
            <p:cNvSpPr/>
            <p:nvPr/>
          </p:nvSpPr>
          <p:spPr>
            <a:xfrm>
              <a:off x="6820186" y="2082984"/>
              <a:ext cx="179224" cy="163153"/>
            </a:xfrm>
            <a:custGeom>
              <a:rect b="b" l="l" r="r" t="t"/>
              <a:pathLst>
                <a:path extrusionOk="0" h="6213" w="6825">
                  <a:moveTo>
                    <a:pt x="4298" y="1"/>
                  </a:moveTo>
                  <a:lnTo>
                    <a:pt x="2987" y="1006"/>
                  </a:lnTo>
                  <a:lnTo>
                    <a:pt x="1896" y="642"/>
                  </a:lnTo>
                  <a:lnTo>
                    <a:pt x="1" y="2183"/>
                  </a:lnTo>
                  <a:lnTo>
                    <a:pt x="2920" y="6212"/>
                  </a:lnTo>
                  <a:lnTo>
                    <a:pt x="6824" y="3437"/>
                  </a:lnTo>
                  <a:lnTo>
                    <a:pt x="4298" y="1"/>
                  </a:ln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6900620" y="2007591"/>
              <a:ext cx="105329" cy="193431"/>
            </a:xfrm>
            <a:custGeom>
              <a:rect b="b" l="l" r="r" t="t"/>
              <a:pathLst>
                <a:path extrusionOk="0" h="7366" w="4011">
                  <a:moveTo>
                    <a:pt x="4010" y="1"/>
                  </a:moveTo>
                  <a:lnTo>
                    <a:pt x="115" y="2767"/>
                  </a:lnTo>
                  <a:cubicBezTo>
                    <a:pt x="19" y="2834"/>
                    <a:pt x="0" y="2968"/>
                    <a:pt x="67" y="3063"/>
                  </a:cubicBezTo>
                  <a:lnTo>
                    <a:pt x="3340" y="7284"/>
                  </a:lnTo>
                  <a:cubicBezTo>
                    <a:pt x="3384" y="7339"/>
                    <a:pt x="3444" y="7365"/>
                    <a:pt x="3505" y="7365"/>
                  </a:cubicBezTo>
                  <a:cubicBezTo>
                    <a:pt x="3550" y="7365"/>
                    <a:pt x="3596" y="7351"/>
                    <a:pt x="3637" y="7322"/>
                  </a:cubicBezTo>
                  <a:lnTo>
                    <a:pt x="4010" y="7025"/>
                  </a:lnTo>
                  <a:lnTo>
                    <a:pt x="4010" y="1"/>
                  </a:lnTo>
                  <a:close/>
                </a:path>
              </a:pathLst>
            </a:custGeom>
            <a:solidFill>
              <a:srgbClr val="657E9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6972494" y="2152862"/>
              <a:ext cx="32930" cy="48292"/>
            </a:xfrm>
            <a:custGeom>
              <a:rect b="b" l="l" r="r" t="t"/>
              <a:pathLst>
                <a:path extrusionOk="0" h="1839" w="1254">
                  <a:moveTo>
                    <a:pt x="1254" y="1"/>
                  </a:moveTo>
                  <a:lnTo>
                    <a:pt x="0" y="977"/>
                  </a:lnTo>
                  <a:lnTo>
                    <a:pt x="594" y="1761"/>
                  </a:lnTo>
                  <a:cubicBezTo>
                    <a:pt x="632" y="1811"/>
                    <a:pt x="692" y="1838"/>
                    <a:pt x="755" y="1838"/>
                  </a:cubicBezTo>
                  <a:cubicBezTo>
                    <a:pt x="801" y="1838"/>
                    <a:pt x="849" y="1823"/>
                    <a:pt x="890" y="1790"/>
                  </a:cubicBezTo>
                  <a:lnTo>
                    <a:pt x="1254" y="1503"/>
                  </a:lnTo>
                  <a:lnTo>
                    <a:pt x="1254" y="1"/>
                  </a:lnTo>
                  <a:close/>
                </a:path>
              </a:pathLst>
            </a:custGeom>
            <a:solidFill>
              <a:srgbClr val="657E9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6832003" y="2137027"/>
              <a:ext cx="136237" cy="90439"/>
            </a:xfrm>
            <a:custGeom>
              <a:rect b="b" l="l" r="r" t="t"/>
              <a:pathLst>
                <a:path extrusionOk="0" h="3444" w="5188">
                  <a:moveTo>
                    <a:pt x="594" y="1"/>
                  </a:moveTo>
                  <a:lnTo>
                    <a:pt x="0" y="1092"/>
                  </a:lnTo>
                  <a:lnTo>
                    <a:pt x="4183" y="3369"/>
                  </a:lnTo>
                  <a:cubicBezTo>
                    <a:pt x="4274" y="3419"/>
                    <a:pt x="4373" y="3443"/>
                    <a:pt x="4472" y="3443"/>
                  </a:cubicBezTo>
                  <a:cubicBezTo>
                    <a:pt x="4694" y="3443"/>
                    <a:pt x="4912" y="3323"/>
                    <a:pt x="5025" y="3111"/>
                  </a:cubicBezTo>
                  <a:cubicBezTo>
                    <a:pt x="5188" y="2814"/>
                    <a:pt x="5073" y="2441"/>
                    <a:pt x="4776" y="2278"/>
                  </a:cubicBezTo>
                  <a:lnTo>
                    <a:pt x="594" y="1"/>
                  </a:lnTo>
                  <a:close/>
                </a:path>
              </a:pathLst>
            </a:cu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6885284" y="2182509"/>
              <a:ext cx="79935" cy="44957"/>
            </a:xfrm>
            <a:custGeom>
              <a:rect b="b" l="l" r="r" t="t"/>
              <a:pathLst>
                <a:path extrusionOk="0" h="1712" w="3044">
                  <a:moveTo>
                    <a:pt x="268" y="1"/>
                  </a:moveTo>
                  <a:lnTo>
                    <a:pt x="0" y="460"/>
                  </a:lnTo>
                  <a:lnTo>
                    <a:pt x="2154" y="1637"/>
                  </a:lnTo>
                  <a:cubicBezTo>
                    <a:pt x="2250" y="1688"/>
                    <a:pt x="2352" y="1712"/>
                    <a:pt x="2452" y="1712"/>
                  </a:cubicBezTo>
                  <a:cubicBezTo>
                    <a:pt x="2710" y="1712"/>
                    <a:pt x="2954" y="1552"/>
                    <a:pt x="3044" y="1283"/>
                  </a:cubicBezTo>
                  <a:lnTo>
                    <a:pt x="3044" y="1283"/>
                  </a:lnTo>
                  <a:cubicBezTo>
                    <a:pt x="2976" y="1307"/>
                    <a:pt x="2905" y="1319"/>
                    <a:pt x="2834" y="1319"/>
                  </a:cubicBezTo>
                  <a:cubicBezTo>
                    <a:pt x="2735" y="1319"/>
                    <a:pt x="2635" y="1295"/>
                    <a:pt x="2546" y="1245"/>
                  </a:cubicBezTo>
                  <a:lnTo>
                    <a:pt x="268" y="1"/>
                  </a:ln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6806872" y="2160661"/>
              <a:ext cx="136237" cy="90229"/>
            </a:xfrm>
            <a:custGeom>
              <a:rect b="b" l="l" r="r" t="t"/>
              <a:pathLst>
                <a:path extrusionOk="0" h="3436" w="5188">
                  <a:moveTo>
                    <a:pt x="594" y="0"/>
                  </a:moveTo>
                  <a:lnTo>
                    <a:pt x="0" y="1091"/>
                  </a:lnTo>
                  <a:lnTo>
                    <a:pt x="4183" y="3359"/>
                  </a:lnTo>
                  <a:cubicBezTo>
                    <a:pt x="4276" y="3411"/>
                    <a:pt x="4379" y="3435"/>
                    <a:pt x="4480" y="3435"/>
                  </a:cubicBezTo>
                  <a:cubicBezTo>
                    <a:pt x="4699" y="3435"/>
                    <a:pt x="4914" y="3320"/>
                    <a:pt x="5025" y="3111"/>
                  </a:cubicBezTo>
                  <a:cubicBezTo>
                    <a:pt x="5187" y="2804"/>
                    <a:pt x="5073" y="2431"/>
                    <a:pt x="4776" y="2268"/>
                  </a:cubicBezTo>
                  <a:lnTo>
                    <a:pt x="594" y="0"/>
                  </a:lnTo>
                  <a:close/>
                </a:path>
              </a:pathLst>
            </a:cu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6868688" y="2211920"/>
              <a:ext cx="71165" cy="38944"/>
            </a:xfrm>
            <a:custGeom>
              <a:rect b="b" l="l" r="r" t="t"/>
              <a:pathLst>
                <a:path extrusionOk="0" h="1483" w="2710">
                  <a:moveTo>
                    <a:pt x="240" y="1"/>
                  </a:moveTo>
                  <a:lnTo>
                    <a:pt x="1" y="422"/>
                  </a:lnTo>
                  <a:lnTo>
                    <a:pt x="1819" y="1407"/>
                  </a:lnTo>
                  <a:cubicBezTo>
                    <a:pt x="1913" y="1458"/>
                    <a:pt x="2014" y="1482"/>
                    <a:pt x="2114" y="1482"/>
                  </a:cubicBezTo>
                  <a:cubicBezTo>
                    <a:pt x="2371" y="1482"/>
                    <a:pt x="2620" y="1325"/>
                    <a:pt x="2709" y="1063"/>
                  </a:cubicBezTo>
                  <a:lnTo>
                    <a:pt x="2709" y="1063"/>
                  </a:lnTo>
                  <a:cubicBezTo>
                    <a:pt x="2623" y="1099"/>
                    <a:pt x="2533" y="1118"/>
                    <a:pt x="2444" y="1118"/>
                  </a:cubicBezTo>
                  <a:cubicBezTo>
                    <a:pt x="2344" y="1118"/>
                    <a:pt x="2245" y="1094"/>
                    <a:pt x="2154" y="1044"/>
                  </a:cubicBezTo>
                  <a:lnTo>
                    <a:pt x="240" y="1"/>
                  </a:ln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6781741" y="2184032"/>
              <a:ext cx="136237" cy="90334"/>
            </a:xfrm>
            <a:custGeom>
              <a:rect b="b" l="l" r="r" t="t"/>
              <a:pathLst>
                <a:path extrusionOk="0" h="3440" w="5188">
                  <a:moveTo>
                    <a:pt x="594" y="0"/>
                  </a:moveTo>
                  <a:lnTo>
                    <a:pt x="0" y="1091"/>
                  </a:lnTo>
                  <a:lnTo>
                    <a:pt x="4183" y="3359"/>
                  </a:lnTo>
                  <a:cubicBezTo>
                    <a:pt x="4277" y="3414"/>
                    <a:pt x="4379" y="3440"/>
                    <a:pt x="4481" y="3440"/>
                  </a:cubicBezTo>
                  <a:cubicBezTo>
                    <a:pt x="4700" y="3440"/>
                    <a:pt x="4914" y="3320"/>
                    <a:pt x="5025" y="3111"/>
                  </a:cubicBezTo>
                  <a:cubicBezTo>
                    <a:pt x="5187" y="2814"/>
                    <a:pt x="5073" y="2441"/>
                    <a:pt x="4776" y="2268"/>
                  </a:cubicBezTo>
                  <a:lnTo>
                    <a:pt x="594" y="0"/>
                  </a:lnTo>
                  <a:close/>
                </a:path>
              </a:pathLst>
            </a:cu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6852354" y="2240570"/>
              <a:ext cx="61842" cy="33770"/>
            </a:xfrm>
            <a:custGeom>
              <a:rect b="b" l="l" r="r" t="t"/>
              <a:pathLst>
                <a:path extrusionOk="0" h="1286" w="2355">
                  <a:moveTo>
                    <a:pt x="240" y="1"/>
                  </a:moveTo>
                  <a:lnTo>
                    <a:pt x="1" y="402"/>
                  </a:lnTo>
                  <a:lnTo>
                    <a:pt x="1484" y="1206"/>
                  </a:lnTo>
                  <a:cubicBezTo>
                    <a:pt x="1580" y="1260"/>
                    <a:pt x="1684" y="1286"/>
                    <a:pt x="1786" y="1286"/>
                  </a:cubicBezTo>
                  <a:cubicBezTo>
                    <a:pt x="2029" y="1286"/>
                    <a:pt x="2261" y="1143"/>
                    <a:pt x="2355" y="900"/>
                  </a:cubicBezTo>
                  <a:lnTo>
                    <a:pt x="2355" y="900"/>
                  </a:lnTo>
                  <a:cubicBezTo>
                    <a:pt x="2280" y="929"/>
                    <a:pt x="2201" y="944"/>
                    <a:pt x="2122" y="944"/>
                  </a:cubicBezTo>
                  <a:cubicBezTo>
                    <a:pt x="2021" y="944"/>
                    <a:pt x="1920" y="920"/>
                    <a:pt x="1829" y="871"/>
                  </a:cubicBezTo>
                  <a:lnTo>
                    <a:pt x="240" y="1"/>
                  </a:ln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6756610" y="2207404"/>
              <a:ext cx="136237" cy="90413"/>
            </a:xfrm>
            <a:custGeom>
              <a:rect b="b" l="l" r="r" t="t"/>
              <a:pathLst>
                <a:path extrusionOk="0" h="3443" w="5188">
                  <a:moveTo>
                    <a:pt x="594" y="0"/>
                  </a:moveTo>
                  <a:lnTo>
                    <a:pt x="0" y="1091"/>
                  </a:lnTo>
                  <a:lnTo>
                    <a:pt x="4173" y="3369"/>
                  </a:lnTo>
                  <a:cubicBezTo>
                    <a:pt x="4267" y="3419"/>
                    <a:pt x="4369" y="3443"/>
                    <a:pt x="4469" y="3443"/>
                  </a:cubicBezTo>
                  <a:cubicBezTo>
                    <a:pt x="4694" y="3443"/>
                    <a:pt x="4912" y="3323"/>
                    <a:pt x="5025" y="3111"/>
                  </a:cubicBezTo>
                  <a:cubicBezTo>
                    <a:pt x="5187" y="2814"/>
                    <a:pt x="5073" y="2441"/>
                    <a:pt x="4776" y="2278"/>
                  </a:cubicBezTo>
                  <a:lnTo>
                    <a:pt x="594" y="0"/>
                  </a:lnTo>
                  <a:close/>
                </a:path>
              </a:pathLst>
            </a:cu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6836021" y="2267723"/>
              <a:ext cx="53308" cy="29989"/>
            </a:xfrm>
            <a:custGeom>
              <a:rect b="b" l="l" r="r" t="t"/>
              <a:pathLst>
                <a:path extrusionOk="0" h="1142" w="2030">
                  <a:moveTo>
                    <a:pt x="259" y="0"/>
                  </a:moveTo>
                  <a:lnTo>
                    <a:pt x="1" y="440"/>
                  </a:lnTo>
                  <a:lnTo>
                    <a:pt x="1149" y="1072"/>
                  </a:lnTo>
                  <a:cubicBezTo>
                    <a:pt x="1243" y="1119"/>
                    <a:pt x="1344" y="1142"/>
                    <a:pt x="1444" y="1142"/>
                  </a:cubicBezTo>
                  <a:cubicBezTo>
                    <a:pt x="1666" y="1142"/>
                    <a:pt x="1879" y="1028"/>
                    <a:pt x="1991" y="823"/>
                  </a:cubicBezTo>
                  <a:cubicBezTo>
                    <a:pt x="2001" y="794"/>
                    <a:pt x="2020" y="766"/>
                    <a:pt x="2029" y="737"/>
                  </a:cubicBezTo>
                  <a:lnTo>
                    <a:pt x="2029" y="737"/>
                  </a:lnTo>
                  <a:cubicBezTo>
                    <a:pt x="1965" y="760"/>
                    <a:pt x="1898" y="770"/>
                    <a:pt x="1831" y="770"/>
                  </a:cubicBezTo>
                  <a:cubicBezTo>
                    <a:pt x="1728" y="770"/>
                    <a:pt x="1625" y="745"/>
                    <a:pt x="1532" y="699"/>
                  </a:cubicBezTo>
                  <a:lnTo>
                    <a:pt x="259" y="0"/>
                  </a:ln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6674180" y="2094564"/>
              <a:ext cx="173421" cy="157087"/>
            </a:xfrm>
            <a:custGeom>
              <a:rect b="b" l="l" r="r" t="t"/>
              <a:pathLst>
                <a:path extrusionOk="0" h="5982" w="6604">
                  <a:moveTo>
                    <a:pt x="2067" y="0"/>
                  </a:moveTo>
                  <a:lnTo>
                    <a:pt x="0" y="3723"/>
                  </a:lnTo>
                  <a:lnTo>
                    <a:pt x="4230" y="5982"/>
                  </a:lnTo>
                  <a:lnTo>
                    <a:pt x="6604" y="1618"/>
                  </a:lnTo>
                  <a:lnTo>
                    <a:pt x="4508" y="737"/>
                  </a:lnTo>
                  <a:cubicBezTo>
                    <a:pt x="4479" y="718"/>
                    <a:pt x="4441" y="718"/>
                    <a:pt x="4403" y="718"/>
                  </a:cubicBezTo>
                  <a:lnTo>
                    <a:pt x="3570" y="814"/>
                  </a:lnTo>
                  <a:cubicBezTo>
                    <a:pt x="3557" y="816"/>
                    <a:pt x="3544" y="817"/>
                    <a:pt x="3532" y="817"/>
                  </a:cubicBezTo>
                  <a:cubicBezTo>
                    <a:pt x="3497" y="817"/>
                    <a:pt x="3464" y="809"/>
                    <a:pt x="3436" y="795"/>
                  </a:cubicBezTo>
                  <a:lnTo>
                    <a:pt x="2067" y="0"/>
                  </a:lnTo>
                  <a:close/>
                </a:path>
              </a:pathLst>
            </a:cu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6657846" y="2031488"/>
              <a:ext cx="107587" cy="185606"/>
            </a:xfrm>
            <a:custGeom>
              <a:rect b="b" l="l" r="r" t="t"/>
              <a:pathLst>
                <a:path extrusionOk="0" h="7068" w="4097">
                  <a:moveTo>
                    <a:pt x="0" y="0"/>
                  </a:moveTo>
                  <a:lnTo>
                    <a:pt x="0" y="6336"/>
                  </a:lnTo>
                  <a:lnTo>
                    <a:pt x="1196" y="7034"/>
                  </a:lnTo>
                  <a:cubicBezTo>
                    <a:pt x="1235" y="7057"/>
                    <a:pt x="1278" y="7068"/>
                    <a:pt x="1319" y="7068"/>
                  </a:cubicBezTo>
                  <a:cubicBezTo>
                    <a:pt x="1400" y="7068"/>
                    <a:pt x="1478" y="7027"/>
                    <a:pt x="1522" y="6958"/>
                  </a:cubicBezTo>
                  <a:lnTo>
                    <a:pt x="4029" y="2603"/>
                  </a:lnTo>
                  <a:cubicBezTo>
                    <a:pt x="4096" y="2488"/>
                    <a:pt x="4048" y="2345"/>
                    <a:pt x="3943" y="2287"/>
                  </a:cubicBezTo>
                  <a:lnTo>
                    <a:pt x="0" y="0"/>
                  </a:lnTo>
                  <a:close/>
                </a:path>
              </a:pathLst>
            </a:custGeom>
            <a:solidFill>
              <a:srgbClr val="F4F6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6657846" y="2031488"/>
              <a:ext cx="82693" cy="173684"/>
            </a:xfrm>
            <a:custGeom>
              <a:rect b="b" l="l" r="r" t="t"/>
              <a:pathLst>
                <a:path extrusionOk="0" h="6614" w="3149">
                  <a:moveTo>
                    <a:pt x="0" y="0"/>
                  </a:moveTo>
                  <a:lnTo>
                    <a:pt x="0" y="6336"/>
                  </a:lnTo>
                  <a:lnTo>
                    <a:pt x="469" y="6613"/>
                  </a:lnTo>
                  <a:lnTo>
                    <a:pt x="3149" y="1828"/>
                  </a:lnTo>
                  <a:lnTo>
                    <a:pt x="0" y="0"/>
                  </a:lnTo>
                  <a:close/>
                </a:path>
              </a:pathLst>
            </a:custGeom>
            <a:solidFill>
              <a:srgbClr val="526A7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6657846" y="2162158"/>
              <a:ext cx="51785" cy="54752"/>
            </a:xfrm>
            <a:custGeom>
              <a:rect b="b" l="l" r="r" t="t"/>
              <a:pathLst>
                <a:path extrusionOk="0" h="2085" w="1972">
                  <a:moveTo>
                    <a:pt x="0" y="1"/>
                  </a:moveTo>
                  <a:lnTo>
                    <a:pt x="0" y="1360"/>
                  </a:lnTo>
                  <a:lnTo>
                    <a:pt x="1196" y="2058"/>
                  </a:lnTo>
                  <a:cubicBezTo>
                    <a:pt x="1233" y="2076"/>
                    <a:pt x="1272" y="2085"/>
                    <a:pt x="1310" y="2085"/>
                  </a:cubicBezTo>
                  <a:cubicBezTo>
                    <a:pt x="1394" y="2085"/>
                    <a:pt x="1476" y="2044"/>
                    <a:pt x="1522" y="1972"/>
                  </a:cubicBezTo>
                  <a:lnTo>
                    <a:pt x="1972" y="1197"/>
                  </a:lnTo>
                  <a:lnTo>
                    <a:pt x="0" y="1"/>
                  </a:lnTo>
                  <a:close/>
                </a:path>
              </a:pathLst>
            </a:custGeom>
            <a:solidFill>
              <a:srgbClr val="E8EDF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6657846" y="2162158"/>
              <a:ext cx="27153" cy="43014"/>
            </a:xfrm>
            <a:custGeom>
              <a:rect b="b" l="l" r="r" t="t"/>
              <a:pathLst>
                <a:path extrusionOk="0" h="1638" w="1034">
                  <a:moveTo>
                    <a:pt x="0" y="1"/>
                  </a:moveTo>
                  <a:lnTo>
                    <a:pt x="0" y="1360"/>
                  </a:lnTo>
                  <a:lnTo>
                    <a:pt x="469" y="1637"/>
                  </a:lnTo>
                  <a:lnTo>
                    <a:pt x="1034" y="632"/>
                  </a:lnTo>
                  <a:lnTo>
                    <a:pt x="0" y="1"/>
                  </a:lnTo>
                  <a:close/>
                </a:path>
              </a:pathLst>
            </a:custGeom>
            <a:solidFill>
              <a:srgbClr val="435D7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6710104" y="2184557"/>
              <a:ext cx="73160" cy="58665"/>
            </a:xfrm>
            <a:custGeom>
              <a:rect b="b" l="l" r="r" t="t"/>
              <a:pathLst>
                <a:path extrusionOk="0" h="2234" w="2786">
                  <a:moveTo>
                    <a:pt x="2085" y="0"/>
                  </a:moveTo>
                  <a:cubicBezTo>
                    <a:pt x="1955" y="0"/>
                    <a:pt x="1825" y="41"/>
                    <a:pt x="1714" y="124"/>
                  </a:cubicBezTo>
                  <a:lnTo>
                    <a:pt x="345" y="1110"/>
                  </a:lnTo>
                  <a:cubicBezTo>
                    <a:pt x="58" y="1310"/>
                    <a:pt x="1" y="1703"/>
                    <a:pt x="202" y="1980"/>
                  </a:cubicBezTo>
                  <a:cubicBezTo>
                    <a:pt x="322" y="2147"/>
                    <a:pt x="511" y="2234"/>
                    <a:pt x="703" y="2234"/>
                  </a:cubicBezTo>
                  <a:cubicBezTo>
                    <a:pt x="832" y="2234"/>
                    <a:pt x="961" y="2195"/>
                    <a:pt x="1073" y="2114"/>
                  </a:cubicBezTo>
                  <a:lnTo>
                    <a:pt x="2441" y="1129"/>
                  </a:lnTo>
                  <a:cubicBezTo>
                    <a:pt x="2728" y="918"/>
                    <a:pt x="2786" y="516"/>
                    <a:pt x="2566" y="239"/>
                  </a:cubicBezTo>
                  <a:lnTo>
                    <a:pt x="2575" y="239"/>
                  </a:lnTo>
                  <a:cubicBezTo>
                    <a:pt x="2452" y="82"/>
                    <a:pt x="2269" y="0"/>
                    <a:pt x="2085" y="0"/>
                  </a:cubicBez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6713386" y="2185529"/>
              <a:ext cx="69878" cy="57536"/>
            </a:xfrm>
            <a:custGeom>
              <a:rect b="b" l="l" r="r" t="t"/>
              <a:pathLst>
                <a:path extrusionOk="0" h="2191" w="2661">
                  <a:moveTo>
                    <a:pt x="2182" y="1"/>
                  </a:moveTo>
                  <a:lnTo>
                    <a:pt x="2182" y="1"/>
                  </a:lnTo>
                  <a:cubicBezTo>
                    <a:pt x="2288" y="269"/>
                    <a:pt x="2201" y="565"/>
                    <a:pt x="1972" y="738"/>
                  </a:cubicBezTo>
                  <a:lnTo>
                    <a:pt x="594" y="1733"/>
                  </a:lnTo>
                  <a:cubicBezTo>
                    <a:pt x="488" y="1809"/>
                    <a:pt x="365" y="1849"/>
                    <a:pt x="239" y="1849"/>
                  </a:cubicBezTo>
                  <a:cubicBezTo>
                    <a:pt x="159" y="1849"/>
                    <a:pt x="78" y="1833"/>
                    <a:pt x="0" y="1800"/>
                  </a:cubicBezTo>
                  <a:lnTo>
                    <a:pt x="0" y="1800"/>
                  </a:lnTo>
                  <a:cubicBezTo>
                    <a:pt x="102" y="2048"/>
                    <a:pt x="339" y="2190"/>
                    <a:pt x="583" y="2190"/>
                  </a:cubicBezTo>
                  <a:cubicBezTo>
                    <a:pt x="705" y="2190"/>
                    <a:pt x="829" y="2154"/>
                    <a:pt x="938" y="2077"/>
                  </a:cubicBezTo>
                  <a:lnTo>
                    <a:pt x="2316" y="1082"/>
                  </a:lnTo>
                  <a:cubicBezTo>
                    <a:pt x="2594" y="881"/>
                    <a:pt x="2661" y="479"/>
                    <a:pt x="2450" y="202"/>
                  </a:cubicBezTo>
                  <a:cubicBezTo>
                    <a:pt x="2374" y="115"/>
                    <a:pt x="2288" y="49"/>
                    <a:pt x="2182" y="1"/>
                  </a:cubicBezTo>
                  <a:close/>
                </a:path>
              </a:pathLst>
            </a:custGeom>
            <a:solidFill>
              <a:srgbClr val="A5B7C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6738018" y="2210266"/>
              <a:ext cx="65099" cy="52888"/>
            </a:xfrm>
            <a:custGeom>
              <a:rect b="b" l="l" r="r" t="t"/>
              <a:pathLst>
                <a:path extrusionOk="0" h="2014" w="2479">
                  <a:moveTo>
                    <a:pt x="1768" y="1"/>
                  </a:moveTo>
                  <a:cubicBezTo>
                    <a:pt x="1642" y="1"/>
                    <a:pt x="1515" y="40"/>
                    <a:pt x="1407" y="121"/>
                  </a:cubicBezTo>
                  <a:lnTo>
                    <a:pt x="354" y="887"/>
                  </a:lnTo>
                  <a:cubicBezTo>
                    <a:pt x="67" y="1088"/>
                    <a:pt x="0" y="1489"/>
                    <a:pt x="211" y="1767"/>
                  </a:cubicBezTo>
                  <a:cubicBezTo>
                    <a:pt x="332" y="1929"/>
                    <a:pt x="519" y="2014"/>
                    <a:pt x="710" y="2014"/>
                  </a:cubicBezTo>
                  <a:cubicBezTo>
                    <a:pt x="835" y="2014"/>
                    <a:pt x="962" y="1977"/>
                    <a:pt x="1072" y="1901"/>
                  </a:cubicBezTo>
                  <a:lnTo>
                    <a:pt x="2134" y="1126"/>
                  </a:lnTo>
                  <a:cubicBezTo>
                    <a:pt x="2421" y="925"/>
                    <a:pt x="2479" y="523"/>
                    <a:pt x="2259" y="245"/>
                  </a:cubicBezTo>
                  <a:cubicBezTo>
                    <a:pt x="2139" y="86"/>
                    <a:pt x="1955" y="1"/>
                    <a:pt x="1768" y="1"/>
                  </a:cubicBez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6741274" y="2211421"/>
              <a:ext cx="61842" cy="51732"/>
            </a:xfrm>
            <a:custGeom>
              <a:rect b="b" l="l" r="r" t="t"/>
              <a:pathLst>
                <a:path extrusionOk="0" h="1970" w="2355">
                  <a:moveTo>
                    <a:pt x="1876" y="0"/>
                  </a:moveTo>
                  <a:lnTo>
                    <a:pt x="1876" y="0"/>
                  </a:lnTo>
                  <a:cubicBezTo>
                    <a:pt x="1982" y="268"/>
                    <a:pt x="1895" y="575"/>
                    <a:pt x="1666" y="737"/>
                  </a:cubicBezTo>
                  <a:lnTo>
                    <a:pt x="603" y="1512"/>
                  </a:lnTo>
                  <a:cubicBezTo>
                    <a:pt x="495" y="1591"/>
                    <a:pt x="364" y="1631"/>
                    <a:pt x="231" y="1631"/>
                  </a:cubicBezTo>
                  <a:cubicBezTo>
                    <a:pt x="153" y="1631"/>
                    <a:pt x="75" y="1617"/>
                    <a:pt x="1" y="1589"/>
                  </a:cubicBezTo>
                  <a:lnTo>
                    <a:pt x="1" y="1589"/>
                  </a:lnTo>
                  <a:cubicBezTo>
                    <a:pt x="20" y="1637"/>
                    <a:pt x="48" y="1685"/>
                    <a:pt x="77" y="1723"/>
                  </a:cubicBezTo>
                  <a:cubicBezTo>
                    <a:pt x="204" y="1885"/>
                    <a:pt x="394" y="1970"/>
                    <a:pt x="583" y="1970"/>
                  </a:cubicBezTo>
                  <a:cubicBezTo>
                    <a:pt x="708" y="1970"/>
                    <a:pt x="832" y="1933"/>
                    <a:pt x="938" y="1857"/>
                  </a:cubicBezTo>
                  <a:lnTo>
                    <a:pt x="2010" y="1082"/>
                  </a:lnTo>
                  <a:cubicBezTo>
                    <a:pt x="2288" y="881"/>
                    <a:pt x="2355" y="479"/>
                    <a:pt x="2135" y="201"/>
                  </a:cubicBezTo>
                  <a:cubicBezTo>
                    <a:pt x="2068" y="115"/>
                    <a:pt x="1982" y="48"/>
                    <a:pt x="1876" y="0"/>
                  </a:cubicBezTo>
                  <a:close/>
                </a:path>
              </a:pathLst>
            </a:custGeom>
            <a:solidFill>
              <a:srgbClr val="A5B7C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6765906" y="2236263"/>
              <a:ext cx="57063" cy="47084"/>
            </a:xfrm>
            <a:custGeom>
              <a:rect b="b" l="l" r="r" t="t"/>
              <a:pathLst>
                <a:path extrusionOk="0" h="1793" w="2173">
                  <a:moveTo>
                    <a:pt x="1466" y="1"/>
                  </a:moveTo>
                  <a:cubicBezTo>
                    <a:pt x="1338" y="1"/>
                    <a:pt x="1210" y="39"/>
                    <a:pt x="1101" y="117"/>
                  </a:cubicBezTo>
                  <a:lnTo>
                    <a:pt x="345" y="662"/>
                  </a:lnTo>
                  <a:cubicBezTo>
                    <a:pt x="67" y="863"/>
                    <a:pt x="0" y="1256"/>
                    <a:pt x="201" y="1533"/>
                  </a:cubicBezTo>
                  <a:cubicBezTo>
                    <a:pt x="324" y="1702"/>
                    <a:pt x="517" y="1793"/>
                    <a:pt x="712" y="1793"/>
                  </a:cubicBezTo>
                  <a:cubicBezTo>
                    <a:pt x="837" y="1793"/>
                    <a:pt x="964" y="1755"/>
                    <a:pt x="1072" y="1677"/>
                  </a:cubicBezTo>
                  <a:lnTo>
                    <a:pt x="1828" y="1122"/>
                  </a:lnTo>
                  <a:cubicBezTo>
                    <a:pt x="2115" y="921"/>
                    <a:pt x="2173" y="519"/>
                    <a:pt x="1962" y="241"/>
                  </a:cubicBezTo>
                  <a:cubicBezTo>
                    <a:pt x="1837" y="82"/>
                    <a:pt x="1652" y="1"/>
                    <a:pt x="1466" y="1"/>
                  </a:cubicBez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6769163" y="2237051"/>
              <a:ext cx="53807" cy="46296"/>
            </a:xfrm>
            <a:custGeom>
              <a:rect b="b" l="l" r="r" t="t"/>
              <a:pathLst>
                <a:path extrusionOk="0" h="1763" w="2049">
                  <a:moveTo>
                    <a:pt x="1551" y="1"/>
                  </a:moveTo>
                  <a:lnTo>
                    <a:pt x="1551" y="1"/>
                  </a:lnTo>
                  <a:cubicBezTo>
                    <a:pt x="1637" y="259"/>
                    <a:pt x="1551" y="556"/>
                    <a:pt x="1331" y="718"/>
                  </a:cubicBezTo>
                  <a:lnTo>
                    <a:pt x="565" y="1264"/>
                  </a:lnTo>
                  <a:cubicBezTo>
                    <a:pt x="457" y="1340"/>
                    <a:pt x="327" y="1383"/>
                    <a:pt x="196" y="1383"/>
                  </a:cubicBezTo>
                  <a:cubicBezTo>
                    <a:pt x="131" y="1383"/>
                    <a:pt x="65" y="1372"/>
                    <a:pt x="1" y="1350"/>
                  </a:cubicBezTo>
                  <a:lnTo>
                    <a:pt x="1" y="1350"/>
                  </a:lnTo>
                  <a:cubicBezTo>
                    <a:pt x="20" y="1398"/>
                    <a:pt x="39" y="1455"/>
                    <a:pt x="77" y="1503"/>
                  </a:cubicBezTo>
                  <a:cubicBezTo>
                    <a:pt x="200" y="1672"/>
                    <a:pt x="393" y="1763"/>
                    <a:pt x="588" y="1763"/>
                  </a:cubicBezTo>
                  <a:cubicBezTo>
                    <a:pt x="713" y="1763"/>
                    <a:pt x="840" y="1725"/>
                    <a:pt x="948" y="1647"/>
                  </a:cubicBezTo>
                  <a:lnTo>
                    <a:pt x="1704" y="1092"/>
                  </a:lnTo>
                  <a:cubicBezTo>
                    <a:pt x="1991" y="891"/>
                    <a:pt x="2049" y="489"/>
                    <a:pt x="1838" y="211"/>
                  </a:cubicBezTo>
                  <a:cubicBezTo>
                    <a:pt x="1762" y="115"/>
                    <a:pt x="1657" y="48"/>
                    <a:pt x="1551" y="1"/>
                  </a:cubicBezTo>
                  <a:close/>
                </a:path>
              </a:pathLst>
            </a:custGeom>
            <a:solidFill>
              <a:srgbClr val="A5B7C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6793794" y="2262156"/>
              <a:ext cx="49027" cy="41149"/>
            </a:xfrm>
            <a:custGeom>
              <a:rect b="b" l="l" r="r" t="t"/>
              <a:pathLst>
                <a:path extrusionOk="0" h="1567" w="1867">
                  <a:moveTo>
                    <a:pt x="1159" y="0"/>
                  </a:moveTo>
                  <a:cubicBezTo>
                    <a:pt x="1032" y="0"/>
                    <a:pt x="904" y="39"/>
                    <a:pt x="795" y="116"/>
                  </a:cubicBezTo>
                  <a:lnTo>
                    <a:pt x="345" y="442"/>
                  </a:lnTo>
                  <a:cubicBezTo>
                    <a:pt x="58" y="643"/>
                    <a:pt x="1" y="1035"/>
                    <a:pt x="202" y="1313"/>
                  </a:cubicBezTo>
                  <a:cubicBezTo>
                    <a:pt x="322" y="1479"/>
                    <a:pt x="511" y="1566"/>
                    <a:pt x="703" y="1566"/>
                  </a:cubicBezTo>
                  <a:cubicBezTo>
                    <a:pt x="832" y="1566"/>
                    <a:pt x="961" y="1527"/>
                    <a:pt x="1073" y="1447"/>
                  </a:cubicBezTo>
                  <a:lnTo>
                    <a:pt x="1522" y="1121"/>
                  </a:lnTo>
                  <a:cubicBezTo>
                    <a:pt x="1810" y="920"/>
                    <a:pt x="1867" y="518"/>
                    <a:pt x="1647" y="241"/>
                  </a:cubicBezTo>
                  <a:cubicBezTo>
                    <a:pt x="1528" y="82"/>
                    <a:pt x="1344" y="0"/>
                    <a:pt x="1159" y="0"/>
                  </a:cubicBez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6797313" y="2263180"/>
              <a:ext cx="45509" cy="40125"/>
            </a:xfrm>
            <a:custGeom>
              <a:rect b="b" l="l" r="r" t="t"/>
              <a:pathLst>
                <a:path extrusionOk="0" h="1528" w="1733">
                  <a:moveTo>
                    <a:pt x="1254" y="1"/>
                  </a:moveTo>
                  <a:lnTo>
                    <a:pt x="1254" y="1"/>
                  </a:lnTo>
                  <a:cubicBezTo>
                    <a:pt x="1360" y="269"/>
                    <a:pt x="1264" y="566"/>
                    <a:pt x="1044" y="728"/>
                  </a:cubicBezTo>
                  <a:lnTo>
                    <a:pt x="585" y="1054"/>
                  </a:lnTo>
                  <a:cubicBezTo>
                    <a:pt x="476" y="1132"/>
                    <a:pt x="348" y="1172"/>
                    <a:pt x="221" y="1172"/>
                  </a:cubicBezTo>
                  <a:cubicBezTo>
                    <a:pt x="146" y="1172"/>
                    <a:pt x="72" y="1158"/>
                    <a:pt x="1" y="1130"/>
                  </a:cubicBezTo>
                  <a:lnTo>
                    <a:pt x="1" y="1130"/>
                  </a:lnTo>
                  <a:cubicBezTo>
                    <a:pt x="95" y="1383"/>
                    <a:pt x="332" y="1527"/>
                    <a:pt x="576" y="1527"/>
                  </a:cubicBezTo>
                  <a:cubicBezTo>
                    <a:pt x="701" y="1527"/>
                    <a:pt x="828" y="1489"/>
                    <a:pt x="939" y="1408"/>
                  </a:cubicBezTo>
                  <a:lnTo>
                    <a:pt x="1398" y="1082"/>
                  </a:lnTo>
                  <a:cubicBezTo>
                    <a:pt x="1676" y="881"/>
                    <a:pt x="1733" y="479"/>
                    <a:pt x="1522" y="202"/>
                  </a:cubicBezTo>
                  <a:cubicBezTo>
                    <a:pt x="1455" y="116"/>
                    <a:pt x="1360" y="39"/>
                    <a:pt x="1254" y="1"/>
                  </a:cubicBezTo>
                  <a:close/>
                </a:path>
              </a:pathLst>
            </a:custGeom>
            <a:solidFill>
              <a:srgbClr val="A5B7C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6799335" y="2099843"/>
              <a:ext cx="70639" cy="108848"/>
            </a:xfrm>
            <a:custGeom>
              <a:rect b="b" l="l" r="r" t="t"/>
              <a:pathLst>
                <a:path extrusionOk="0" h="4145" w="2690">
                  <a:moveTo>
                    <a:pt x="574" y="0"/>
                  </a:moveTo>
                  <a:cubicBezTo>
                    <a:pt x="479" y="0"/>
                    <a:pt x="393" y="67"/>
                    <a:pt x="374" y="163"/>
                  </a:cubicBezTo>
                  <a:lnTo>
                    <a:pt x="0" y="1665"/>
                  </a:lnTo>
                  <a:lnTo>
                    <a:pt x="0" y="3321"/>
                  </a:lnTo>
                  <a:cubicBezTo>
                    <a:pt x="0" y="3771"/>
                    <a:pt x="364" y="4144"/>
                    <a:pt x="823" y="4144"/>
                  </a:cubicBezTo>
                  <a:cubicBezTo>
                    <a:pt x="1283" y="4144"/>
                    <a:pt x="1656" y="3771"/>
                    <a:pt x="1656" y="3321"/>
                  </a:cubicBezTo>
                  <a:lnTo>
                    <a:pt x="1656" y="2077"/>
                  </a:lnTo>
                  <a:lnTo>
                    <a:pt x="2690" y="10"/>
                  </a:lnTo>
                  <a:lnTo>
                    <a:pt x="574" y="0"/>
                  </a:lnTo>
                  <a:close/>
                </a:path>
              </a:pathLst>
            </a:custGeom>
            <a:solidFill>
              <a:srgbClr val="CFD9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6799335" y="2100053"/>
              <a:ext cx="29936" cy="108638"/>
            </a:xfrm>
            <a:custGeom>
              <a:rect b="b" l="l" r="r" t="t"/>
              <a:pathLst>
                <a:path extrusionOk="0" h="4137" w="1140">
                  <a:moveTo>
                    <a:pt x="556" y="1"/>
                  </a:moveTo>
                  <a:cubicBezTo>
                    <a:pt x="468" y="1"/>
                    <a:pt x="391" y="65"/>
                    <a:pt x="374" y="155"/>
                  </a:cubicBezTo>
                  <a:lnTo>
                    <a:pt x="0" y="1657"/>
                  </a:lnTo>
                  <a:lnTo>
                    <a:pt x="0" y="3313"/>
                  </a:lnTo>
                  <a:cubicBezTo>
                    <a:pt x="0" y="3763"/>
                    <a:pt x="364" y="4136"/>
                    <a:pt x="823" y="4136"/>
                  </a:cubicBezTo>
                  <a:cubicBezTo>
                    <a:pt x="929" y="4136"/>
                    <a:pt x="1034" y="4117"/>
                    <a:pt x="1139" y="4079"/>
                  </a:cubicBezTo>
                  <a:cubicBezTo>
                    <a:pt x="823" y="3945"/>
                    <a:pt x="622" y="3648"/>
                    <a:pt x="622" y="3313"/>
                  </a:cubicBezTo>
                  <a:lnTo>
                    <a:pt x="622" y="1657"/>
                  </a:lnTo>
                  <a:lnTo>
                    <a:pt x="1034" y="2"/>
                  </a:lnTo>
                  <a:lnTo>
                    <a:pt x="574" y="2"/>
                  </a:lnTo>
                  <a:cubicBezTo>
                    <a:pt x="568" y="1"/>
                    <a:pt x="562" y="1"/>
                    <a:pt x="556" y="1"/>
                  </a:cubicBezTo>
                  <a:close/>
                </a:path>
              </a:pathLst>
            </a:custGeom>
            <a:solidFill>
              <a:srgbClr val="A5B7C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3"/>
          <p:cNvSpPr txBox="1"/>
          <p:nvPr>
            <p:ph idx="4294967295" type="title"/>
          </p:nvPr>
        </p:nvSpPr>
        <p:spPr>
          <a:xfrm>
            <a:off x="927575" y="3129325"/>
            <a:ext cx="945600" cy="44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ca" sz="1700"/>
              <a:t>Bintari</a:t>
            </a:r>
            <a:endParaRPr sz="1700"/>
          </a:p>
        </p:txBody>
      </p:sp>
      <p:sp>
        <p:nvSpPr>
          <p:cNvPr id="552" name="Google Shape;552;p33"/>
          <p:cNvSpPr txBox="1"/>
          <p:nvPr>
            <p:ph idx="4294967295" type="title"/>
          </p:nvPr>
        </p:nvSpPr>
        <p:spPr>
          <a:xfrm>
            <a:off x="3393900" y="3129325"/>
            <a:ext cx="2356200" cy="44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ca" sz="1700"/>
              <a:t>Sugeng Sulistianto</a:t>
            </a:r>
            <a:endParaRPr sz="1700"/>
          </a:p>
        </p:txBody>
      </p:sp>
      <p:sp>
        <p:nvSpPr>
          <p:cNvPr id="553" name="Google Shape;553;p33"/>
          <p:cNvSpPr txBox="1"/>
          <p:nvPr>
            <p:ph idx="4294967295" type="title"/>
          </p:nvPr>
        </p:nvSpPr>
        <p:spPr>
          <a:xfrm>
            <a:off x="6857150" y="3129325"/>
            <a:ext cx="1350000" cy="44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ca" sz="1700"/>
              <a:t>Fajar Sidiq</a:t>
            </a:r>
            <a:endParaRPr sz="1700"/>
          </a:p>
        </p:txBody>
      </p:sp>
      <p:sp>
        <p:nvSpPr>
          <p:cNvPr id="554" name="Google Shape;554;p33"/>
          <p:cNvSpPr txBox="1"/>
          <p:nvPr>
            <p:ph idx="4294967295" type="subTitle"/>
          </p:nvPr>
        </p:nvSpPr>
        <p:spPr>
          <a:xfrm>
            <a:off x="355400" y="3508300"/>
            <a:ext cx="2356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a:t>Universitas Teknologi Digital Indonesia</a:t>
            </a:r>
            <a:endParaRPr/>
          </a:p>
        </p:txBody>
      </p:sp>
      <p:sp>
        <p:nvSpPr>
          <p:cNvPr id="555" name="Google Shape;555;p33"/>
          <p:cNvSpPr txBox="1"/>
          <p:nvPr>
            <p:ph idx="4294967295" type="title"/>
          </p:nvPr>
        </p:nvSpPr>
        <p:spPr>
          <a:xfrm>
            <a:off x="1873175" y="539400"/>
            <a:ext cx="563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600"/>
              <a:t>Profil Angota </a:t>
            </a:r>
            <a:r>
              <a:rPr lang="ca" sz="2600"/>
              <a:t>Tim AlexSynthesis</a:t>
            </a:r>
            <a:endParaRPr sz="2200">
              <a:solidFill>
                <a:schemeClr val="accent2"/>
              </a:solidFill>
            </a:endParaRPr>
          </a:p>
        </p:txBody>
      </p:sp>
      <p:pic>
        <p:nvPicPr>
          <p:cNvPr id="556" name="Google Shape;556;p33"/>
          <p:cNvPicPr preferRelativeResize="0"/>
          <p:nvPr/>
        </p:nvPicPr>
        <p:blipFill>
          <a:blip r:embed="rId3">
            <a:alphaModFix/>
          </a:blip>
          <a:stretch>
            <a:fillRect/>
          </a:stretch>
        </p:blipFill>
        <p:spPr>
          <a:xfrm>
            <a:off x="731775" y="1210225"/>
            <a:ext cx="1603450" cy="1984800"/>
          </a:xfrm>
          <a:prstGeom prst="rect">
            <a:avLst/>
          </a:prstGeom>
          <a:noFill/>
          <a:ln>
            <a:noFill/>
          </a:ln>
        </p:spPr>
      </p:pic>
      <p:pic>
        <p:nvPicPr>
          <p:cNvPr id="557" name="Google Shape;557;p33"/>
          <p:cNvPicPr preferRelativeResize="0"/>
          <p:nvPr/>
        </p:nvPicPr>
        <p:blipFill>
          <a:blip r:embed="rId4">
            <a:alphaModFix/>
          </a:blip>
          <a:stretch>
            <a:fillRect/>
          </a:stretch>
        </p:blipFill>
        <p:spPr>
          <a:xfrm>
            <a:off x="3770275" y="1242025"/>
            <a:ext cx="1603450" cy="1953000"/>
          </a:xfrm>
          <a:prstGeom prst="rect">
            <a:avLst/>
          </a:prstGeom>
          <a:noFill/>
          <a:ln>
            <a:noFill/>
          </a:ln>
        </p:spPr>
      </p:pic>
      <p:pic>
        <p:nvPicPr>
          <p:cNvPr id="558" name="Google Shape;558;p33"/>
          <p:cNvPicPr preferRelativeResize="0"/>
          <p:nvPr/>
        </p:nvPicPr>
        <p:blipFill>
          <a:blip r:embed="rId5">
            <a:alphaModFix/>
          </a:blip>
          <a:stretch>
            <a:fillRect/>
          </a:stretch>
        </p:blipFill>
        <p:spPr>
          <a:xfrm>
            <a:off x="6730425" y="1298725"/>
            <a:ext cx="1603450" cy="1896300"/>
          </a:xfrm>
          <a:prstGeom prst="rect">
            <a:avLst/>
          </a:prstGeom>
          <a:noFill/>
          <a:ln>
            <a:noFill/>
          </a:ln>
        </p:spPr>
      </p:pic>
      <p:sp>
        <p:nvSpPr>
          <p:cNvPr id="559" name="Google Shape;559;p33"/>
          <p:cNvSpPr txBox="1"/>
          <p:nvPr>
            <p:ph idx="4294967295" type="subTitle"/>
          </p:nvPr>
        </p:nvSpPr>
        <p:spPr>
          <a:xfrm>
            <a:off x="3354725" y="3508300"/>
            <a:ext cx="2356200" cy="55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ca"/>
              <a:t>Politeknik Harapan Bersama Tegal</a:t>
            </a:r>
            <a:endParaRPr/>
          </a:p>
          <a:p>
            <a:pPr indent="0" lvl="0" marL="0" rtl="0" algn="l">
              <a:spcBef>
                <a:spcPts val="0"/>
              </a:spcBef>
              <a:spcAft>
                <a:spcPts val="1600"/>
              </a:spcAft>
              <a:buNone/>
            </a:pPr>
            <a:r>
              <a:t/>
            </a:r>
            <a:endParaRPr/>
          </a:p>
        </p:txBody>
      </p:sp>
      <p:sp>
        <p:nvSpPr>
          <p:cNvPr id="560" name="Google Shape;560;p33"/>
          <p:cNvSpPr txBox="1"/>
          <p:nvPr>
            <p:ph idx="4294967295" type="subTitle"/>
          </p:nvPr>
        </p:nvSpPr>
        <p:spPr>
          <a:xfrm>
            <a:off x="6354050" y="3508300"/>
            <a:ext cx="2356200" cy="55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ca"/>
              <a:t>Politeknik Harapan Bersama Tegal</a:t>
            </a:r>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34"/>
          <p:cNvGrpSpPr/>
          <p:nvPr/>
        </p:nvGrpSpPr>
        <p:grpSpPr>
          <a:xfrm>
            <a:off x="634313" y="1714025"/>
            <a:ext cx="7875375" cy="1383600"/>
            <a:chOff x="634300" y="1868950"/>
            <a:chExt cx="7875375" cy="1383600"/>
          </a:xfrm>
        </p:grpSpPr>
        <p:sp>
          <p:nvSpPr>
            <p:cNvPr id="566" name="Google Shape;566;p34"/>
            <p:cNvSpPr/>
            <p:nvPr/>
          </p:nvSpPr>
          <p:spPr>
            <a:xfrm>
              <a:off x="634300" y="2269150"/>
              <a:ext cx="1749300" cy="983400"/>
            </a:xfrm>
            <a:prstGeom prst="roundRect">
              <a:avLst>
                <a:gd fmla="val 16667" name="adj"/>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300">
                  <a:solidFill>
                    <a:srgbClr val="000000"/>
                  </a:solidFill>
                </a:rPr>
                <a:t>Pendataan Tim &amp;</a:t>
              </a:r>
              <a:endParaRPr sz="1300">
                <a:solidFill>
                  <a:srgbClr val="000000"/>
                </a:solidFill>
              </a:endParaRPr>
            </a:p>
            <a:p>
              <a:pPr indent="0" lvl="0" marL="0" rtl="0" algn="ctr">
                <a:spcBef>
                  <a:spcPts val="0"/>
                </a:spcBef>
                <a:spcAft>
                  <a:spcPts val="0"/>
                </a:spcAft>
                <a:buNone/>
              </a:pPr>
              <a:r>
                <a:rPr lang="ca" sz="1300">
                  <a:solidFill>
                    <a:srgbClr val="000000"/>
                  </a:solidFill>
                </a:rPr>
                <a:t>Fiksasi Ide PA</a:t>
              </a:r>
              <a:endParaRPr sz="1300">
                <a:solidFill>
                  <a:srgbClr val="000000"/>
                </a:solidFill>
              </a:endParaRPr>
            </a:p>
          </p:txBody>
        </p:sp>
        <p:sp>
          <p:nvSpPr>
            <p:cNvPr id="567" name="Google Shape;567;p34"/>
            <p:cNvSpPr/>
            <p:nvPr/>
          </p:nvSpPr>
          <p:spPr>
            <a:xfrm>
              <a:off x="2676325" y="2269150"/>
              <a:ext cx="1749300" cy="983400"/>
            </a:xfrm>
            <a:prstGeom prst="roundRect">
              <a:avLst>
                <a:gd fmla="val 16667" name="adj"/>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300">
                  <a:solidFill>
                    <a:srgbClr val="000000"/>
                  </a:solidFill>
                </a:rPr>
                <a:t>Pengerjaan PA &amp; Penyusun Laporan Akhir</a:t>
              </a:r>
              <a:endParaRPr sz="1300">
                <a:solidFill>
                  <a:srgbClr val="000000"/>
                </a:solidFill>
              </a:endParaRPr>
            </a:p>
          </p:txBody>
        </p:sp>
        <p:sp>
          <p:nvSpPr>
            <p:cNvPr id="568" name="Google Shape;568;p34"/>
            <p:cNvSpPr/>
            <p:nvPr/>
          </p:nvSpPr>
          <p:spPr>
            <a:xfrm>
              <a:off x="4718350" y="2269150"/>
              <a:ext cx="1749300" cy="9834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300">
                  <a:solidFill>
                    <a:srgbClr val="000000"/>
                  </a:solidFill>
                </a:rPr>
                <a:t>Final Submission</a:t>
              </a:r>
              <a:endParaRPr sz="1300">
                <a:solidFill>
                  <a:srgbClr val="000000"/>
                </a:solidFill>
              </a:endParaRPr>
            </a:p>
          </p:txBody>
        </p:sp>
        <p:sp>
          <p:nvSpPr>
            <p:cNvPr id="569" name="Google Shape;569;p34"/>
            <p:cNvSpPr/>
            <p:nvPr/>
          </p:nvSpPr>
          <p:spPr>
            <a:xfrm>
              <a:off x="6760375" y="2269150"/>
              <a:ext cx="1749300" cy="983400"/>
            </a:xfrm>
            <a:prstGeom prst="roundRect">
              <a:avLst>
                <a:gd fmla="val 16667" name="adj"/>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300">
                  <a:solidFill>
                    <a:srgbClr val="000000"/>
                  </a:solidFill>
                </a:rPr>
                <a:t>Presentasi PA &amp; Penilaian</a:t>
              </a:r>
              <a:endParaRPr sz="1300">
                <a:solidFill>
                  <a:srgbClr val="000000"/>
                </a:solidFill>
              </a:endParaRPr>
            </a:p>
          </p:txBody>
        </p:sp>
        <p:sp>
          <p:nvSpPr>
            <p:cNvPr id="570" name="Google Shape;570;p34"/>
            <p:cNvSpPr/>
            <p:nvPr/>
          </p:nvSpPr>
          <p:spPr>
            <a:xfrm>
              <a:off x="2451513" y="2474500"/>
              <a:ext cx="156900" cy="572700"/>
            </a:xfrm>
            <a:prstGeom prst="rightArrow">
              <a:avLst>
                <a:gd fmla="val 50000" name="adj1"/>
                <a:gd fmla="val 50000" name="adj2"/>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4493525" y="2474500"/>
              <a:ext cx="156900" cy="572700"/>
            </a:xfrm>
            <a:prstGeom prst="rightArrow">
              <a:avLst>
                <a:gd fmla="val 50000" name="adj1"/>
                <a:gd fmla="val 50000" name="adj2"/>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6535563" y="2474500"/>
              <a:ext cx="156900" cy="572700"/>
            </a:xfrm>
            <a:prstGeom prst="rightArrow">
              <a:avLst>
                <a:gd fmla="val 50000" name="adj1"/>
                <a:gd fmla="val 50000" name="adj2"/>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txBox="1"/>
            <p:nvPr/>
          </p:nvSpPr>
          <p:spPr>
            <a:xfrm>
              <a:off x="634300" y="1868950"/>
              <a:ext cx="17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solidFill>
                    <a:srgbClr val="274E13"/>
                  </a:solidFill>
                </a:rPr>
                <a:t>24 Oct - 28 Oct</a:t>
              </a:r>
              <a:endParaRPr>
                <a:solidFill>
                  <a:srgbClr val="274E13"/>
                </a:solidFill>
              </a:endParaRPr>
            </a:p>
          </p:txBody>
        </p:sp>
        <p:sp>
          <p:nvSpPr>
            <p:cNvPr id="574" name="Google Shape;574;p34"/>
            <p:cNvSpPr txBox="1"/>
            <p:nvPr/>
          </p:nvSpPr>
          <p:spPr>
            <a:xfrm>
              <a:off x="2676325" y="1868950"/>
              <a:ext cx="17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solidFill>
                    <a:srgbClr val="1C4587"/>
                  </a:solidFill>
                </a:rPr>
                <a:t>31 Oct - 9 Dec</a:t>
              </a:r>
              <a:endParaRPr>
                <a:solidFill>
                  <a:srgbClr val="1C4587"/>
                </a:solidFill>
              </a:endParaRPr>
            </a:p>
          </p:txBody>
        </p:sp>
        <p:sp>
          <p:nvSpPr>
            <p:cNvPr id="575" name="Google Shape;575;p34"/>
            <p:cNvSpPr txBox="1"/>
            <p:nvPr/>
          </p:nvSpPr>
          <p:spPr>
            <a:xfrm>
              <a:off x="4718350" y="1868950"/>
              <a:ext cx="17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solidFill>
                    <a:srgbClr val="660000"/>
                  </a:solidFill>
                </a:rPr>
                <a:t>9 Dec</a:t>
              </a:r>
              <a:endParaRPr>
                <a:solidFill>
                  <a:srgbClr val="660000"/>
                </a:solidFill>
              </a:endParaRPr>
            </a:p>
          </p:txBody>
        </p:sp>
        <p:sp>
          <p:nvSpPr>
            <p:cNvPr id="576" name="Google Shape;576;p34"/>
            <p:cNvSpPr txBox="1"/>
            <p:nvPr/>
          </p:nvSpPr>
          <p:spPr>
            <a:xfrm>
              <a:off x="6760375" y="1868950"/>
              <a:ext cx="17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solidFill>
                    <a:srgbClr val="783F04"/>
                  </a:solidFill>
                </a:rPr>
                <a:t>12 Dec - 21 Dec</a:t>
              </a:r>
              <a:endParaRPr>
                <a:solidFill>
                  <a:srgbClr val="783F04"/>
                </a:solidFill>
              </a:endParaRPr>
            </a:p>
          </p:txBody>
        </p:sp>
      </p:grpSp>
      <p:sp>
        <p:nvSpPr>
          <p:cNvPr id="577" name="Google Shape;577;p34"/>
          <p:cNvSpPr txBox="1"/>
          <p:nvPr>
            <p:ph idx="4294967295"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a:t>Timeline Proyek Akhir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5"/>
          <p:cNvSpPr/>
          <p:nvPr/>
        </p:nvSpPr>
        <p:spPr>
          <a:xfrm>
            <a:off x="1252121" y="1091928"/>
            <a:ext cx="1466915" cy="2892100"/>
          </a:xfrm>
          <a:custGeom>
            <a:rect b="b" l="l" r="r" t="t"/>
            <a:pathLst>
              <a:path extrusionOk="0" h="74988" w="38035">
                <a:moveTo>
                  <a:pt x="2001" y="0"/>
                </a:moveTo>
                <a:cubicBezTo>
                  <a:pt x="887" y="0"/>
                  <a:pt x="0" y="887"/>
                  <a:pt x="0" y="2460"/>
                </a:cubicBezTo>
                <a:lnTo>
                  <a:pt x="0" y="73445"/>
                </a:lnTo>
                <a:cubicBezTo>
                  <a:pt x="0" y="74101"/>
                  <a:pt x="887" y="74988"/>
                  <a:pt x="2001" y="74988"/>
                </a:cubicBezTo>
                <a:lnTo>
                  <a:pt x="36035" y="74988"/>
                </a:lnTo>
                <a:cubicBezTo>
                  <a:pt x="37150" y="74988"/>
                  <a:pt x="38034" y="74101"/>
                  <a:pt x="38034" y="73445"/>
                </a:cubicBezTo>
                <a:lnTo>
                  <a:pt x="38034" y="2460"/>
                </a:lnTo>
                <a:cubicBezTo>
                  <a:pt x="38034" y="887"/>
                  <a:pt x="37150" y="0"/>
                  <a:pt x="36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1221400" y="1091925"/>
            <a:ext cx="1528358" cy="2907255"/>
          </a:xfrm>
          <a:custGeom>
            <a:rect b="b" l="l" r="r" t="t"/>
            <a:pathLst>
              <a:path extrusionOk="0" h="78331" w="41936">
                <a:moveTo>
                  <a:pt x="37935" y="1082"/>
                </a:moveTo>
                <a:cubicBezTo>
                  <a:pt x="39543" y="1082"/>
                  <a:pt x="40855" y="2393"/>
                  <a:pt x="40855" y="4033"/>
                </a:cubicBezTo>
                <a:lnTo>
                  <a:pt x="40855" y="74299"/>
                </a:lnTo>
                <a:cubicBezTo>
                  <a:pt x="40855" y="75938"/>
                  <a:pt x="39543" y="77250"/>
                  <a:pt x="37935" y="77250"/>
                </a:cubicBezTo>
                <a:lnTo>
                  <a:pt x="4001" y="77250"/>
                </a:lnTo>
                <a:cubicBezTo>
                  <a:pt x="2362" y="77250"/>
                  <a:pt x="1050" y="75938"/>
                  <a:pt x="1050" y="74299"/>
                </a:cubicBezTo>
                <a:lnTo>
                  <a:pt x="1050" y="4033"/>
                </a:lnTo>
                <a:cubicBezTo>
                  <a:pt x="1050" y="2393"/>
                  <a:pt x="2362" y="1082"/>
                  <a:pt x="4001" y="1082"/>
                </a:cubicBezTo>
                <a:close/>
                <a:moveTo>
                  <a:pt x="4001" y="1"/>
                </a:moveTo>
                <a:cubicBezTo>
                  <a:pt x="1771" y="1"/>
                  <a:pt x="1" y="1803"/>
                  <a:pt x="1" y="4033"/>
                </a:cubicBezTo>
                <a:lnTo>
                  <a:pt x="1" y="74299"/>
                </a:lnTo>
                <a:cubicBezTo>
                  <a:pt x="1" y="76528"/>
                  <a:pt x="1771" y="78330"/>
                  <a:pt x="4001" y="78330"/>
                </a:cubicBezTo>
                <a:lnTo>
                  <a:pt x="37935" y="78330"/>
                </a:lnTo>
                <a:cubicBezTo>
                  <a:pt x="40133" y="78330"/>
                  <a:pt x="41935" y="76528"/>
                  <a:pt x="41935" y="74299"/>
                </a:cubicBezTo>
                <a:lnTo>
                  <a:pt x="41935" y="4033"/>
                </a:lnTo>
                <a:cubicBezTo>
                  <a:pt x="41935" y="1803"/>
                  <a:pt x="40133" y="1"/>
                  <a:pt x="37935"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txBox="1"/>
          <p:nvPr>
            <p:ph type="title"/>
          </p:nvPr>
        </p:nvSpPr>
        <p:spPr>
          <a:xfrm>
            <a:off x="3179988" y="1415225"/>
            <a:ext cx="5250900" cy="99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a:t>Penahati</a:t>
            </a:r>
            <a:endParaRPr/>
          </a:p>
        </p:txBody>
      </p:sp>
      <p:sp>
        <p:nvSpPr>
          <p:cNvPr id="585" name="Google Shape;585;p35"/>
          <p:cNvSpPr txBox="1"/>
          <p:nvPr>
            <p:ph idx="1" type="subTitle"/>
          </p:nvPr>
        </p:nvSpPr>
        <p:spPr>
          <a:xfrm>
            <a:off x="3180000" y="2414875"/>
            <a:ext cx="5250900" cy="13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a:latin typeface="Arial"/>
                <a:ea typeface="Arial"/>
                <a:cs typeface="Arial"/>
                <a:sym typeface="Arial"/>
              </a:rPr>
              <a:t>Penahati adalah Aplikasi Psikologi menggunakan kecerdasan Artificial Intelligence (AI), dimana aplikasi ini berfokus kepada kesehatan mental manusia.</a:t>
            </a:r>
            <a:endParaRPr>
              <a:latin typeface="Arial"/>
              <a:ea typeface="Arial"/>
              <a:cs typeface="Arial"/>
              <a:sym typeface="Arial"/>
            </a:endParaRPr>
          </a:p>
        </p:txBody>
      </p:sp>
      <p:sp>
        <p:nvSpPr>
          <p:cNvPr id="586" name="Google Shape;586;p35"/>
          <p:cNvSpPr/>
          <p:nvPr/>
        </p:nvSpPr>
        <p:spPr>
          <a:xfrm>
            <a:off x="2621652" y="1186804"/>
            <a:ext cx="24028" cy="24028"/>
          </a:xfrm>
          <a:custGeom>
            <a:rect b="b" l="l" r="r" t="t"/>
            <a:pathLst>
              <a:path extrusionOk="0" h="623" w="623">
                <a:moveTo>
                  <a:pt x="329" y="0"/>
                </a:moveTo>
                <a:cubicBezTo>
                  <a:pt x="163" y="0"/>
                  <a:pt x="1" y="163"/>
                  <a:pt x="1" y="328"/>
                </a:cubicBezTo>
                <a:cubicBezTo>
                  <a:pt x="1" y="491"/>
                  <a:pt x="163" y="622"/>
                  <a:pt x="329" y="622"/>
                </a:cubicBezTo>
                <a:cubicBezTo>
                  <a:pt x="491" y="622"/>
                  <a:pt x="622" y="491"/>
                  <a:pt x="622" y="328"/>
                </a:cubicBezTo>
                <a:cubicBezTo>
                  <a:pt x="622" y="163"/>
                  <a:pt x="491" y="0"/>
                  <a:pt x="329" y="0"/>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2621652" y="1224755"/>
            <a:ext cx="24028" cy="22793"/>
          </a:xfrm>
          <a:custGeom>
            <a:rect b="b" l="l" r="r" t="t"/>
            <a:pathLst>
              <a:path extrusionOk="0" h="591" w="623">
                <a:moveTo>
                  <a:pt x="329" y="0"/>
                </a:moveTo>
                <a:cubicBezTo>
                  <a:pt x="163" y="0"/>
                  <a:pt x="1" y="131"/>
                  <a:pt x="1" y="294"/>
                </a:cubicBezTo>
                <a:cubicBezTo>
                  <a:pt x="1" y="459"/>
                  <a:pt x="163" y="590"/>
                  <a:pt x="329" y="590"/>
                </a:cubicBezTo>
                <a:cubicBezTo>
                  <a:pt x="491" y="590"/>
                  <a:pt x="622" y="459"/>
                  <a:pt x="622" y="294"/>
                </a:cubicBezTo>
                <a:cubicBezTo>
                  <a:pt x="622" y="131"/>
                  <a:pt x="491" y="0"/>
                  <a:pt x="329" y="0"/>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2621652" y="1261355"/>
            <a:ext cx="24028" cy="22793"/>
          </a:xfrm>
          <a:custGeom>
            <a:rect b="b" l="l" r="r" t="t"/>
            <a:pathLst>
              <a:path extrusionOk="0" h="591" w="623">
                <a:moveTo>
                  <a:pt x="329" y="1"/>
                </a:moveTo>
                <a:cubicBezTo>
                  <a:pt x="163" y="1"/>
                  <a:pt x="1" y="132"/>
                  <a:pt x="1" y="297"/>
                </a:cubicBezTo>
                <a:cubicBezTo>
                  <a:pt x="1" y="460"/>
                  <a:pt x="163" y="591"/>
                  <a:pt x="329" y="591"/>
                </a:cubicBezTo>
                <a:cubicBezTo>
                  <a:pt x="491" y="591"/>
                  <a:pt x="622" y="460"/>
                  <a:pt x="622" y="297"/>
                </a:cubicBezTo>
                <a:cubicBezTo>
                  <a:pt x="622" y="132"/>
                  <a:pt x="491" y="1"/>
                  <a:pt x="329"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1326748" y="1191857"/>
            <a:ext cx="198545" cy="197311"/>
          </a:xfrm>
          <a:custGeom>
            <a:rect b="b" l="l" r="r" t="t"/>
            <a:pathLst>
              <a:path extrusionOk="0" h="5116" w="5148">
                <a:moveTo>
                  <a:pt x="2590" y="1"/>
                </a:moveTo>
                <a:cubicBezTo>
                  <a:pt x="1147" y="1"/>
                  <a:pt x="1" y="1147"/>
                  <a:pt x="1" y="2558"/>
                </a:cubicBezTo>
                <a:cubicBezTo>
                  <a:pt x="1" y="3967"/>
                  <a:pt x="1147" y="5116"/>
                  <a:pt x="2590" y="5116"/>
                </a:cubicBezTo>
                <a:cubicBezTo>
                  <a:pt x="4001" y="5116"/>
                  <a:pt x="5147" y="3967"/>
                  <a:pt x="5147" y="2558"/>
                </a:cubicBezTo>
                <a:cubicBezTo>
                  <a:pt x="5147" y="1147"/>
                  <a:pt x="4001" y="1"/>
                  <a:pt x="2590" y="1"/>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1360842" y="1227261"/>
            <a:ext cx="130358" cy="161906"/>
          </a:xfrm>
          <a:custGeom>
            <a:rect b="b" l="l" r="r" t="t"/>
            <a:pathLst>
              <a:path extrusionOk="0" h="4198" w="3380">
                <a:moveTo>
                  <a:pt x="1706" y="1"/>
                </a:moveTo>
                <a:cubicBezTo>
                  <a:pt x="1150" y="1"/>
                  <a:pt x="722" y="426"/>
                  <a:pt x="722" y="950"/>
                </a:cubicBezTo>
                <a:cubicBezTo>
                  <a:pt x="722" y="1378"/>
                  <a:pt x="984" y="1737"/>
                  <a:pt x="1378" y="1868"/>
                </a:cubicBezTo>
                <a:cubicBezTo>
                  <a:pt x="625" y="2033"/>
                  <a:pt x="35" y="2721"/>
                  <a:pt x="1" y="3573"/>
                </a:cubicBezTo>
                <a:cubicBezTo>
                  <a:pt x="460" y="3967"/>
                  <a:pt x="1050" y="4198"/>
                  <a:pt x="1706" y="4198"/>
                </a:cubicBezTo>
                <a:cubicBezTo>
                  <a:pt x="2330" y="4198"/>
                  <a:pt x="2920" y="3967"/>
                  <a:pt x="3379" y="3573"/>
                </a:cubicBezTo>
                <a:cubicBezTo>
                  <a:pt x="3345" y="2721"/>
                  <a:pt x="2789" y="2033"/>
                  <a:pt x="2034" y="1868"/>
                </a:cubicBezTo>
                <a:cubicBezTo>
                  <a:pt x="2396" y="1737"/>
                  <a:pt x="2658" y="1378"/>
                  <a:pt x="2658" y="950"/>
                </a:cubicBezTo>
                <a:cubicBezTo>
                  <a:pt x="2658" y="426"/>
                  <a:pt x="2230" y="1"/>
                  <a:pt x="1706" y="1"/>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35"/>
          <p:cNvGrpSpPr/>
          <p:nvPr/>
        </p:nvGrpSpPr>
        <p:grpSpPr>
          <a:xfrm>
            <a:off x="1755611" y="1828517"/>
            <a:ext cx="459935" cy="458381"/>
            <a:chOff x="1756280" y="1828517"/>
            <a:chExt cx="459935" cy="458381"/>
          </a:xfrm>
        </p:grpSpPr>
        <p:sp>
          <p:nvSpPr>
            <p:cNvPr id="592" name="Google Shape;592;p35"/>
            <p:cNvSpPr/>
            <p:nvPr/>
          </p:nvSpPr>
          <p:spPr>
            <a:xfrm>
              <a:off x="1756280" y="1828517"/>
              <a:ext cx="459935" cy="458381"/>
            </a:xfrm>
            <a:custGeom>
              <a:rect b="b" l="l" r="r" t="t"/>
              <a:pathLst>
                <a:path extrusionOk="0" h="10197" w="10231">
                  <a:moveTo>
                    <a:pt x="5116" y="0"/>
                  </a:moveTo>
                  <a:cubicBezTo>
                    <a:pt x="2296" y="0"/>
                    <a:pt x="1" y="2261"/>
                    <a:pt x="1" y="5115"/>
                  </a:cubicBezTo>
                  <a:cubicBezTo>
                    <a:pt x="1" y="7935"/>
                    <a:pt x="2296" y="10196"/>
                    <a:pt x="5116" y="10196"/>
                  </a:cubicBezTo>
                  <a:cubicBezTo>
                    <a:pt x="7935" y="10196"/>
                    <a:pt x="10231" y="7935"/>
                    <a:pt x="10231" y="5115"/>
                  </a:cubicBezTo>
                  <a:cubicBezTo>
                    <a:pt x="10231" y="2261"/>
                    <a:pt x="7935" y="0"/>
                    <a:pt x="5116" y="0"/>
                  </a:cubicBezTo>
                  <a:close/>
                </a:path>
              </a:pathLst>
            </a:custGeom>
            <a:solidFill>
              <a:srgbClr val="F7A6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1872801" y="1944901"/>
              <a:ext cx="225494" cy="225617"/>
            </a:xfrm>
            <a:custGeom>
              <a:rect b="b" l="l" r="r" t="t"/>
              <a:pathLst>
                <a:path extrusionOk="0" h="5019" w="5016">
                  <a:moveTo>
                    <a:pt x="2524" y="0"/>
                  </a:moveTo>
                  <a:cubicBezTo>
                    <a:pt x="1147" y="0"/>
                    <a:pt x="0" y="1115"/>
                    <a:pt x="0" y="2526"/>
                  </a:cubicBezTo>
                  <a:cubicBezTo>
                    <a:pt x="0" y="3903"/>
                    <a:pt x="1147" y="5018"/>
                    <a:pt x="2524" y="5018"/>
                  </a:cubicBezTo>
                  <a:cubicBezTo>
                    <a:pt x="3901" y="5018"/>
                    <a:pt x="5016" y="3903"/>
                    <a:pt x="5016" y="2526"/>
                  </a:cubicBezTo>
                  <a:cubicBezTo>
                    <a:pt x="5016" y="1115"/>
                    <a:pt x="3901" y="0"/>
                    <a:pt x="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934702" y="2005363"/>
              <a:ext cx="103217" cy="104649"/>
            </a:xfrm>
            <a:custGeom>
              <a:rect b="b" l="l" r="r" t="t"/>
              <a:pathLst>
                <a:path extrusionOk="0" h="2328" w="2296">
                  <a:moveTo>
                    <a:pt x="1147" y="1"/>
                  </a:moveTo>
                  <a:cubicBezTo>
                    <a:pt x="491" y="1"/>
                    <a:pt x="0" y="526"/>
                    <a:pt x="0" y="1181"/>
                  </a:cubicBezTo>
                  <a:cubicBezTo>
                    <a:pt x="0" y="1803"/>
                    <a:pt x="491" y="2328"/>
                    <a:pt x="1147" y="2328"/>
                  </a:cubicBezTo>
                  <a:cubicBezTo>
                    <a:pt x="1771" y="2328"/>
                    <a:pt x="2296" y="1803"/>
                    <a:pt x="2296" y="1181"/>
                  </a:cubicBezTo>
                  <a:cubicBezTo>
                    <a:pt x="2296" y="526"/>
                    <a:pt x="1771" y="1"/>
                    <a:pt x="1147" y="1"/>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922924" y="2008330"/>
              <a:ext cx="41314" cy="39783"/>
            </a:xfrm>
            <a:custGeom>
              <a:rect b="b" l="l" r="r" t="t"/>
              <a:pathLst>
                <a:path extrusionOk="0" h="885" w="919">
                  <a:moveTo>
                    <a:pt x="459" y="1"/>
                  </a:moveTo>
                  <a:cubicBezTo>
                    <a:pt x="228" y="1"/>
                    <a:pt x="0" y="197"/>
                    <a:pt x="0" y="425"/>
                  </a:cubicBezTo>
                  <a:cubicBezTo>
                    <a:pt x="0" y="688"/>
                    <a:pt x="228" y="885"/>
                    <a:pt x="459" y="885"/>
                  </a:cubicBezTo>
                  <a:cubicBezTo>
                    <a:pt x="721" y="885"/>
                    <a:pt x="918" y="688"/>
                    <a:pt x="918" y="425"/>
                  </a:cubicBezTo>
                  <a:cubicBezTo>
                    <a:pt x="918" y="197"/>
                    <a:pt x="721" y="1"/>
                    <a:pt x="4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973003" y="2046675"/>
              <a:ext cx="25040" cy="25039"/>
            </a:xfrm>
            <a:custGeom>
              <a:rect b="b" l="l" r="r" t="t"/>
              <a:pathLst>
                <a:path extrusionOk="0" h="557" w="557">
                  <a:moveTo>
                    <a:pt x="295" y="0"/>
                  </a:moveTo>
                  <a:cubicBezTo>
                    <a:pt x="132" y="0"/>
                    <a:pt x="1" y="131"/>
                    <a:pt x="1" y="294"/>
                  </a:cubicBezTo>
                  <a:cubicBezTo>
                    <a:pt x="1" y="425"/>
                    <a:pt x="132" y="556"/>
                    <a:pt x="295" y="556"/>
                  </a:cubicBezTo>
                  <a:cubicBezTo>
                    <a:pt x="460" y="556"/>
                    <a:pt x="557" y="425"/>
                    <a:pt x="557" y="294"/>
                  </a:cubicBezTo>
                  <a:cubicBezTo>
                    <a:pt x="557" y="131"/>
                    <a:pt x="460" y="0"/>
                    <a:pt x="295" y="0"/>
                  </a:cubicBezTo>
                  <a:close/>
                </a:path>
              </a:pathLst>
            </a:custGeom>
            <a:solidFill>
              <a:srgbClr val="254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35"/>
          <p:cNvGrpSpPr/>
          <p:nvPr/>
        </p:nvGrpSpPr>
        <p:grpSpPr>
          <a:xfrm>
            <a:off x="1755611" y="2481793"/>
            <a:ext cx="459935" cy="458381"/>
            <a:chOff x="1755569" y="2481793"/>
            <a:chExt cx="459935" cy="458381"/>
          </a:xfrm>
        </p:grpSpPr>
        <p:sp>
          <p:nvSpPr>
            <p:cNvPr id="598" name="Google Shape;598;p35"/>
            <p:cNvSpPr/>
            <p:nvPr/>
          </p:nvSpPr>
          <p:spPr>
            <a:xfrm>
              <a:off x="1755569" y="2481793"/>
              <a:ext cx="459935" cy="458381"/>
            </a:xfrm>
            <a:custGeom>
              <a:rect b="b" l="l" r="r" t="t"/>
              <a:pathLst>
                <a:path extrusionOk="0" h="10197" w="10231">
                  <a:moveTo>
                    <a:pt x="5116" y="0"/>
                  </a:moveTo>
                  <a:cubicBezTo>
                    <a:pt x="2296" y="0"/>
                    <a:pt x="1" y="2261"/>
                    <a:pt x="1" y="5115"/>
                  </a:cubicBezTo>
                  <a:cubicBezTo>
                    <a:pt x="1" y="7935"/>
                    <a:pt x="2296" y="10196"/>
                    <a:pt x="5116" y="10196"/>
                  </a:cubicBezTo>
                  <a:cubicBezTo>
                    <a:pt x="7935" y="10196"/>
                    <a:pt x="10231" y="7935"/>
                    <a:pt x="10231" y="5115"/>
                  </a:cubicBezTo>
                  <a:cubicBezTo>
                    <a:pt x="10231" y="2261"/>
                    <a:pt x="7935" y="0"/>
                    <a:pt x="5116" y="0"/>
                  </a:cubicBezTo>
                  <a:close/>
                </a:path>
              </a:pathLst>
            </a:custGeom>
            <a:solidFill>
              <a:srgbClr val="E6E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786452" y="2604335"/>
              <a:ext cx="395109" cy="265085"/>
            </a:xfrm>
            <a:custGeom>
              <a:rect b="b" l="l" r="r" t="t"/>
              <a:pathLst>
                <a:path extrusionOk="0" h="5897" w="8789">
                  <a:moveTo>
                    <a:pt x="2671" y="0"/>
                  </a:moveTo>
                  <a:cubicBezTo>
                    <a:pt x="2433" y="0"/>
                    <a:pt x="2167" y="37"/>
                    <a:pt x="1871" y="126"/>
                  </a:cubicBezTo>
                  <a:cubicBezTo>
                    <a:pt x="1" y="716"/>
                    <a:pt x="428" y="4816"/>
                    <a:pt x="4526" y="5896"/>
                  </a:cubicBezTo>
                  <a:cubicBezTo>
                    <a:pt x="8591" y="4816"/>
                    <a:pt x="8788" y="716"/>
                    <a:pt x="6920" y="126"/>
                  </a:cubicBezTo>
                  <a:cubicBezTo>
                    <a:pt x="6624" y="37"/>
                    <a:pt x="6357" y="0"/>
                    <a:pt x="6120" y="0"/>
                  </a:cubicBezTo>
                  <a:cubicBezTo>
                    <a:pt x="4859" y="0"/>
                    <a:pt x="4394" y="1044"/>
                    <a:pt x="4394" y="1044"/>
                  </a:cubicBezTo>
                  <a:cubicBezTo>
                    <a:pt x="4394" y="1044"/>
                    <a:pt x="3930" y="0"/>
                    <a:pt x="2671" y="0"/>
                  </a:cubicBezTo>
                  <a:close/>
                </a:path>
              </a:pathLst>
            </a:custGeom>
            <a:solidFill>
              <a:srgbClr val="C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911828" y="2682240"/>
              <a:ext cx="147407" cy="109100"/>
            </a:xfrm>
            <a:custGeom>
              <a:rect b="b" l="l" r="r" t="t"/>
              <a:pathLst>
                <a:path extrusionOk="0" h="2427" w="3279">
                  <a:moveTo>
                    <a:pt x="1474" y="1"/>
                  </a:moveTo>
                  <a:cubicBezTo>
                    <a:pt x="1443" y="1"/>
                    <a:pt x="1377" y="32"/>
                    <a:pt x="1343" y="98"/>
                  </a:cubicBezTo>
                  <a:lnTo>
                    <a:pt x="819" y="1081"/>
                  </a:lnTo>
                  <a:lnTo>
                    <a:pt x="131" y="1081"/>
                  </a:lnTo>
                  <a:cubicBezTo>
                    <a:pt x="66" y="1081"/>
                    <a:pt x="0" y="1147"/>
                    <a:pt x="0" y="1212"/>
                  </a:cubicBezTo>
                  <a:cubicBezTo>
                    <a:pt x="0" y="1312"/>
                    <a:pt x="66" y="1378"/>
                    <a:pt x="131" y="1378"/>
                  </a:cubicBezTo>
                  <a:lnTo>
                    <a:pt x="918" y="1378"/>
                  </a:lnTo>
                  <a:cubicBezTo>
                    <a:pt x="984" y="1378"/>
                    <a:pt x="1015" y="1344"/>
                    <a:pt x="1049" y="1278"/>
                  </a:cubicBezTo>
                  <a:lnTo>
                    <a:pt x="1443" y="525"/>
                  </a:lnTo>
                  <a:lnTo>
                    <a:pt x="2033" y="2327"/>
                  </a:lnTo>
                  <a:cubicBezTo>
                    <a:pt x="2033" y="2393"/>
                    <a:pt x="2099" y="2427"/>
                    <a:pt x="2164" y="2427"/>
                  </a:cubicBezTo>
                  <a:cubicBezTo>
                    <a:pt x="2230" y="2427"/>
                    <a:pt x="2295" y="2361"/>
                    <a:pt x="2295" y="2296"/>
                  </a:cubicBezTo>
                  <a:lnTo>
                    <a:pt x="2492" y="1312"/>
                  </a:lnTo>
                  <a:lnTo>
                    <a:pt x="3114" y="1344"/>
                  </a:lnTo>
                  <a:cubicBezTo>
                    <a:pt x="3132" y="1350"/>
                    <a:pt x="3149" y="1353"/>
                    <a:pt x="3165" y="1353"/>
                  </a:cubicBezTo>
                  <a:cubicBezTo>
                    <a:pt x="3235" y="1353"/>
                    <a:pt x="3279" y="1294"/>
                    <a:pt x="3279" y="1212"/>
                  </a:cubicBezTo>
                  <a:cubicBezTo>
                    <a:pt x="3279" y="1147"/>
                    <a:pt x="3213" y="1081"/>
                    <a:pt x="3148" y="1081"/>
                  </a:cubicBezTo>
                  <a:lnTo>
                    <a:pt x="2392" y="1050"/>
                  </a:lnTo>
                  <a:cubicBezTo>
                    <a:pt x="2374" y="1043"/>
                    <a:pt x="2358" y="1040"/>
                    <a:pt x="2344" y="1040"/>
                  </a:cubicBezTo>
                  <a:cubicBezTo>
                    <a:pt x="2283" y="1040"/>
                    <a:pt x="2255" y="1094"/>
                    <a:pt x="2230" y="1147"/>
                  </a:cubicBezTo>
                  <a:lnTo>
                    <a:pt x="2130" y="1706"/>
                  </a:lnTo>
                  <a:lnTo>
                    <a:pt x="1605" y="98"/>
                  </a:lnTo>
                  <a:cubicBezTo>
                    <a:pt x="1605" y="66"/>
                    <a:pt x="1540" y="32"/>
                    <a:pt x="1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5"/>
          <p:cNvGrpSpPr/>
          <p:nvPr/>
        </p:nvGrpSpPr>
        <p:grpSpPr>
          <a:xfrm>
            <a:off x="1755611" y="3152494"/>
            <a:ext cx="459935" cy="458381"/>
            <a:chOff x="1756339" y="3152494"/>
            <a:chExt cx="459935" cy="458381"/>
          </a:xfrm>
        </p:grpSpPr>
        <p:sp>
          <p:nvSpPr>
            <p:cNvPr id="602" name="Google Shape;602;p35"/>
            <p:cNvSpPr/>
            <p:nvPr/>
          </p:nvSpPr>
          <p:spPr>
            <a:xfrm>
              <a:off x="1756339" y="3152494"/>
              <a:ext cx="459935" cy="458381"/>
            </a:xfrm>
            <a:custGeom>
              <a:rect b="b" l="l" r="r" t="t"/>
              <a:pathLst>
                <a:path extrusionOk="0" h="10197" w="10231">
                  <a:moveTo>
                    <a:pt x="5116" y="0"/>
                  </a:moveTo>
                  <a:cubicBezTo>
                    <a:pt x="2296" y="0"/>
                    <a:pt x="1" y="2261"/>
                    <a:pt x="1" y="5115"/>
                  </a:cubicBezTo>
                  <a:cubicBezTo>
                    <a:pt x="1" y="7935"/>
                    <a:pt x="2296" y="10196"/>
                    <a:pt x="5116" y="10196"/>
                  </a:cubicBezTo>
                  <a:cubicBezTo>
                    <a:pt x="7936" y="10196"/>
                    <a:pt x="10231" y="7935"/>
                    <a:pt x="10231" y="5115"/>
                  </a:cubicBezTo>
                  <a:cubicBezTo>
                    <a:pt x="10231" y="2261"/>
                    <a:pt x="7936" y="0"/>
                    <a:pt x="5116" y="0"/>
                  </a:cubicBezTo>
                  <a:close/>
                </a:path>
              </a:pathLst>
            </a:custGeom>
            <a:solidFill>
              <a:srgbClr val="5E8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1840448" y="3266046"/>
              <a:ext cx="278541" cy="274345"/>
            </a:xfrm>
            <a:custGeom>
              <a:rect b="b" l="l" r="r" t="t"/>
              <a:pathLst>
                <a:path extrusionOk="0" h="6103" w="6196">
                  <a:moveTo>
                    <a:pt x="1721" y="1"/>
                  </a:moveTo>
                  <a:cubicBezTo>
                    <a:pt x="1434" y="1"/>
                    <a:pt x="1149" y="124"/>
                    <a:pt x="884" y="491"/>
                  </a:cubicBezTo>
                  <a:cubicBezTo>
                    <a:pt x="0" y="1637"/>
                    <a:pt x="1671" y="5309"/>
                    <a:pt x="1671" y="5309"/>
                  </a:cubicBezTo>
                  <a:cubicBezTo>
                    <a:pt x="1671" y="5309"/>
                    <a:pt x="1967" y="6096"/>
                    <a:pt x="2099" y="6096"/>
                  </a:cubicBezTo>
                  <a:cubicBezTo>
                    <a:pt x="2261" y="6096"/>
                    <a:pt x="2427" y="5540"/>
                    <a:pt x="2458" y="4654"/>
                  </a:cubicBezTo>
                  <a:cubicBezTo>
                    <a:pt x="2482" y="4035"/>
                    <a:pt x="2939" y="3849"/>
                    <a:pt x="3346" y="3849"/>
                  </a:cubicBezTo>
                  <a:cubicBezTo>
                    <a:pt x="3520" y="3849"/>
                    <a:pt x="3685" y="3884"/>
                    <a:pt x="3804" y="3932"/>
                  </a:cubicBezTo>
                  <a:cubicBezTo>
                    <a:pt x="4185" y="4060"/>
                    <a:pt x="4165" y="6102"/>
                    <a:pt x="4343" y="6102"/>
                  </a:cubicBezTo>
                  <a:cubicBezTo>
                    <a:pt x="4348" y="6102"/>
                    <a:pt x="4354" y="6100"/>
                    <a:pt x="4360" y="6096"/>
                  </a:cubicBezTo>
                  <a:cubicBezTo>
                    <a:pt x="4525" y="5965"/>
                    <a:pt x="6196" y="1737"/>
                    <a:pt x="5574" y="719"/>
                  </a:cubicBezTo>
                  <a:cubicBezTo>
                    <a:pt x="5317" y="290"/>
                    <a:pt x="5027" y="154"/>
                    <a:pt x="4723" y="154"/>
                  </a:cubicBezTo>
                  <a:cubicBezTo>
                    <a:pt x="4331" y="154"/>
                    <a:pt x="3914" y="380"/>
                    <a:pt x="3507" y="491"/>
                  </a:cubicBezTo>
                  <a:cubicBezTo>
                    <a:pt x="3465" y="500"/>
                    <a:pt x="3422" y="505"/>
                    <a:pt x="3377" y="505"/>
                  </a:cubicBezTo>
                  <a:cubicBezTo>
                    <a:pt x="2899" y="505"/>
                    <a:pt x="2304" y="1"/>
                    <a:pt x="17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5"/>
          <p:cNvSpPr txBox="1"/>
          <p:nvPr>
            <p:ph idx="1" type="subTitle"/>
          </p:nvPr>
        </p:nvSpPr>
        <p:spPr>
          <a:xfrm>
            <a:off x="1560179" y="1520794"/>
            <a:ext cx="8508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ca" sz="900">
                <a:solidFill>
                  <a:schemeClr val="dk1"/>
                </a:solidFill>
                <a:latin typeface="Poppins"/>
                <a:ea typeface="Poppins"/>
                <a:cs typeface="Poppins"/>
                <a:sym typeface="Poppins"/>
              </a:rPr>
              <a:t>Categories</a:t>
            </a:r>
            <a:endParaRPr b="1" sz="500">
              <a:solidFill>
                <a:schemeClr val="dk1"/>
              </a:solidFill>
              <a:latin typeface="Poppins"/>
              <a:ea typeface="Poppins"/>
              <a:cs typeface="Poppins"/>
              <a:sym typeface="Poppins"/>
            </a:endParaRPr>
          </a:p>
        </p:txBody>
      </p:sp>
      <p:sp>
        <p:nvSpPr>
          <p:cNvPr id="605" name="Google Shape;605;p35"/>
          <p:cNvSpPr txBox="1"/>
          <p:nvPr>
            <p:ph idx="1" type="subTitle"/>
          </p:nvPr>
        </p:nvSpPr>
        <p:spPr>
          <a:xfrm>
            <a:off x="1560179" y="2216881"/>
            <a:ext cx="8508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600"/>
              <a:t>Ophthalmology</a:t>
            </a:r>
            <a:endParaRPr sz="600"/>
          </a:p>
        </p:txBody>
      </p:sp>
      <p:sp>
        <p:nvSpPr>
          <p:cNvPr id="606" name="Google Shape;606;p35"/>
          <p:cNvSpPr txBox="1"/>
          <p:nvPr>
            <p:ph idx="1" type="subTitle"/>
          </p:nvPr>
        </p:nvSpPr>
        <p:spPr>
          <a:xfrm>
            <a:off x="1560179" y="2902681"/>
            <a:ext cx="8508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600"/>
              <a:t>Cardiology</a:t>
            </a:r>
            <a:endParaRPr sz="600"/>
          </a:p>
        </p:txBody>
      </p:sp>
      <p:sp>
        <p:nvSpPr>
          <p:cNvPr id="607" name="Google Shape;607;p35"/>
          <p:cNvSpPr txBox="1"/>
          <p:nvPr>
            <p:ph idx="1" type="subTitle"/>
          </p:nvPr>
        </p:nvSpPr>
        <p:spPr>
          <a:xfrm>
            <a:off x="1560179" y="3588481"/>
            <a:ext cx="850800" cy="22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600"/>
              <a:t>Dentist</a:t>
            </a:r>
            <a:endParaRPr sz="600"/>
          </a:p>
        </p:txBody>
      </p:sp>
      <p:sp>
        <p:nvSpPr>
          <p:cNvPr id="608" name="Google Shape;608;p35"/>
          <p:cNvSpPr txBox="1"/>
          <p:nvPr>
            <p:ph idx="1" type="subTitle"/>
          </p:nvPr>
        </p:nvSpPr>
        <p:spPr>
          <a:xfrm>
            <a:off x="1473688" y="1119209"/>
            <a:ext cx="978000" cy="22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sz="1000">
                <a:solidFill>
                  <a:schemeClr val="accent2"/>
                </a:solidFill>
              </a:rPr>
              <a:t>Hello Mary</a:t>
            </a:r>
            <a:endParaRPr sz="600">
              <a:solidFill>
                <a:schemeClr val="accent2"/>
              </a:solidFill>
            </a:endParaRPr>
          </a:p>
        </p:txBody>
      </p:sp>
      <p:pic>
        <p:nvPicPr>
          <p:cNvPr id="609" name="Google Shape;609;p35"/>
          <p:cNvPicPr preferRelativeResize="0"/>
          <p:nvPr/>
        </p:nvPicPr>
        <p:blipFill rotWithShape="1">
          <a:blip r:embed="rId3">
            <a:alphaModFix/>
          </a:blip>
          <a:srcRect b="16540" l="0" r="0" t="16547"/>
          <a:stretch/>
        </p:blipFill>
        <p:spPr>
          <a:xfrm>
            <a:off x="6980325" y="1186800"/>
            <a:ext cx="1522615" cy="101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6"/>
          <p:cNvSpPr/>
          <p:nvPr/>
        </p:nvSpPr>
        <p:spPr>
          <a:xfrm>
            <a:off x="871350" y="1621700"/>
            <a:ext cx="1912200" cy="1476600"/>
          </a:xfrm>
          <a:prstGeom prst="heptagon">
            <a:avLst>
              <a:gd fmla="val 102572" name="hf"/>
              <a:gd fmla="val 105210" name="vf"/>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2000">
                <a:latin typeface="Comic Sans MS"/>
                <a:ea typeface="Comic Sans MS"/>
                <a:cs typeface="Comic Sans MS"/>
                <a:sym typeface="Comic Sans MS"/>
              </a:rPr>
              <a:t>1.</a:t>
            </a:r>
            <a:r>
              <a:rPr b="1" lang="ca" sz="2000">
                <a:latin typeface="Comic Sans MS"/>
                <a:ea typeface="Comic Sans MS"/>
                <a:cs typeface="Comic Sans MS"/>
                <a:sym typeface="Comic Sans MS"/>
              </a:rPr>
              <a:t>Problem Scoping</a:t>
            </a:r>
            <a:endParaRPr b="1" sz="2000">
              <a:latin typeface="Comic Sans MS"/>
              <a:ea typeface="Comic Sans MS"/>
              <a:cs typeface="Comic Sans MS"/>
              <a:sym typeface="Comic Sans MS"/>
            </a:endParaRPr>
          </a:p>
        </p:txBody>
      </p:sp>
      <p:sp>
        <p:nvSpPr>
          <p:cNvPr id="615" name="Google Shape;615;p36"/>
          <p:cNvSpPr/>
          <p:nvPr/>
        </p:nvSpPr>
        <p:spPr>
          <a:xfrm>
            <a:off x="6348775" y="1544125"/>
            <a:ext cx="1912200" cy="1476600"/>
          </a:xfrm>
          <a:prstGeom prst="heptagon">
            <a:avLst>
              <a:gd fmla="val 102572" name="hf"/>
              <a:gd fmla="val 105210" name="vf"/>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900">
                <a:latin typeface="Comic Sans MS"/>
                <a:ea typeface="Comic Sans MS"/>
                <a:cs typeface="Comic Sans MS"/>
                <a:sym typeface="Comic Sans MS"/>
              </a:rPr>
              <a:t>3.Data Exploration</a:t>
            </a:r>
            <a:endParaRPr b="1" sz="1900">
              <a:latin typeface="Comic Sans MS"/>
              <a:ea typeface="Comic Sans MS"/>
              <a:cs typeface="Comic Sans MS"/>
              <a:sym typeface="Comic Sans MS"/>
            </a:endParaRPr>
          </a:p>
        </p:txBody>
      </p:sp>
      <p:sp>
        <p:nvSpPr>
          <p:cNvPr id="616" name="Google Shape;616;p36"/>
          <p:cNvSpPr/>
          <p:nvPr/>
        </p:nvSpPr>
        <p:spPr>
          <a:xfrm>
            <a:off x="871350" y="3127500"/>
            <a:ext cx="1912200" cy="1476600"/>
          </a:xfrm>
          <a:prstGeom prst="heptagon">
            <a:avLst>
              <a:gd fmla="val 102572" name="hf"/>
              <a:gd fmla="val 105210" name="vf"/>
            </a:avLst>
          </a:prstGeom>
          <a:solidFill>
            <a:srgbClr val="1155CC"/>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900">
                <a:latin typeface="Comic Sans MS"/>
                <a:ea typeface="Comic Sans MS"/>
                <a:cs typeface="Comic Sans MS"/>
                <a:sym typeface="Comic Sans MS"/>
              </a:rPr>
              <a:t>4.</a:t>
            </a:r>
            <a:r>
              <a:rPr b="1" lang="ca" sz="1900">
                <a:latin typeface="Comic Sans MS"/>
                <a:ea typeface="Comic Sans MS"/>
                <a:cs typeface="Comic Sans MS"/>
                <a:sym typeface="Comic Sans MS"/>
              </a:rPr>
              <a:t>Modelling</a:t>
            </a:r>
            <a:endParaRPr b="1" sz="1900">
              <a:latin typeface="Comic Sans MS"/>
              <a:ea typeface="Comic Sans MS"/>
              <a:cs typeface="Comic Sans MS"/>
              <a:sym typeface="Comic Sans MS"/>
            </a:endParaRPr>
          </a:p>
        </p:txBody>
      </p:sp>
      <p:sp>
        <p:nvSpPr>
          <p:cNvPr id="617" name="Google Shape;617;p36"/>
          <p:cNvSpPr/>
          <p:nvPr/>
        </p:nvSpPr>
        <p:spPr>
          <a:xfrm>
            <a:off x="3615900" y="3223675"/>
            <a:ext cx="1912200" cy="1476600"/>
          </a:xfrm>
          <a:prstGeom prst="heptagon">
            <a:avLst>
              <a:gd fmla="val 102572" name="hf"/>
              <a:gd fmla="val 105210" name="vf"/>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800">
                <a:latin typeface="Comic Sans MS"/>
                <a:ea typeface="Comic Sans MS"/>
                <a:cs typeface="Comic Sans MS"/>
                <a:sym typeface="Comic Sans MS"/>
              </a:rPr>
              <a:t>5.</a:t>
            </a:r>
            <a:r>
              <a:rPr b="1" lang="ca" sz="1800">
                <a:latin typeface="Comic Sans MS"/>
                <a:ea typeface="Comic Sans MS"/>
                <a:cs typeface="Comic Sans MS"/>
                <a:sym typeface="Comic Sans MS"/>
              </a:rPr>
              <a:t>Evaluation</a:t>
            </a:r>
            <a:endParaRPr b="1" sz="1800">
              <a:latin typeface="Comic Sans MS"/>
              <a:ea typeface="Comic Sans MS"/>
              <a:cs typeface="Comic Sans MS"/>
              <a:sym typeface="Comic Sans MS"/>
            </a:endParaRPr>
          </a:p>
        </p:txBody>
      </p:sp>
      <p:sp>
        <p:nvSpPr>
          <p:cNvPr id="618" name="Google Shape;618;p36"/>
          <p:cNvSpPr/>
          <p:nvPr/>
        </p:nvSpPr>
        <p:spPr>
          <a:xfrm>
            <a:off x="3610063" y="1621700"/>
            <a:ext cx="1912200" cy="1476600"/>
          </a:xfrm>
          <a:prstGeom prst="heptagon">
            <a:avLst>
              <a:gd fmla="val 102572" name="hf"/>
              <a:gd fmla="val 105210" name="vf"/>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2000">
                <a:latin typeface="Comic Sans MS"/>
                <a:ea typeface="Comic Sans MS"/>
                <a:cs typeface="Comic Sans MS"/>
                <a:sym typeface="Comic Sans MS"/>
              </a:rPr>
              <a:t>2.</a:t>
            </a:r>
            <a:r>
              <a:rPr b="1" lang="ca" sz="2000">
                <a:latin typeface="Comic Sans MS"/>
                <a:ea typeface="Comic Sans MS"/>
                <a:cs typeface="Comic Sans MS"/>
                <a:sym typeface="Comic Sans MS"/>
              </a:rPr>
              <a:t>Data Acquisition</a:t>
            </a:r>
            <a:endParaRPr b="1" sz="2000">
              <a:latin typeface="Comic Sans MS"/>
              <a:ea typeface="Comic Sans MS"/>
              <a:cs typeface="Comic Sans MS"/>
              <a:sym typeface="Comic Sans MS"/>
            </a:endParaRPr>
          </a:p>
        </p:txBody>
      </p:sp>
      <p:sp>
        <p:nvSpPr>
          <p:cNvPr id="619" name="Google Shape;619;p36"/>
          <p:cNvSpPr/>
          <p:nvPr/>
        </p:nvSpPr>
        <p:spPr>
          <a:xfrm>
            <a:off x="6348775" y="3127500"/>
            <a:ext cx="1912200" cy="1476600"/>
          </a:xfrm>
          <a:prstGeom prst="heptagon">
            <a:avLst>
              <a:gd fmla="val 102572" name="hf"/>
              <a:gd fmla="val 105210" name="vf"/>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600">
                <a:latin typeface="Comic Sans MS"/>
                <a:ea typeface="Comic Sans MS"/>
                <a:cs typeface="Comic Sans MS"/>
                <a:sym typeface="Comic Sans MS"/>
              </a:rPr>
              <a:t>6.</a:t>
            </a:r>
            <a:r>
              <a:rPr b="1" lang="ca" sz="1600">
                <a:latin typeface="Comic Sans MS"/>
                <a:ea typeface="Comic Sans MS"/>
                <a:cs typeface="Comic Sans MS"/>
                <a:sym typeface="Comic Sans MS"/>
              </a:rPr>
              <a:t>Deployment</a:t>
            </a:r>
            <a:endParaRPr b="1" sz="1600">
              <a:latin typeface="Comic Sans MS"/>
              <a:ea typeface="Comic Sans MS"/>
              <a:cs typeface="Comic Sans MS"/>
              <a:sym typeface="Comic Sans MS"/>
            </a:endParaRPr>
          </a:p>
        </p:txBody>
      </p:sp>
      <p:sp>
        <p:nvSpPr>
          <p:cNvPr id="620" name="Google Shape;620;p36"/>
          <p:cNvSpPr txBox="1"/>
          <p:nvPr>
            <p:ph idx="4294967295"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Comic Sans MS"/>
                <a:ea typeface="Comic Sans MS"/>
                <a:cs typeface="Comic Sans MS"/>
                <a:sym typeface="Comic Sans MS"/>
              </a:rPr>
              <a:t>Tahap Pengerjaan Proyek</a:t>
            </a:r>
            <a:endParaRPr>
              <a:solidFill>
                <a:schemeClr val="accent2"/>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7"/>
          <p:cNvSpPr txBox="1"/>
          <p:nvPr>
            <p:ph type="ctrTitle"/>
          </p:nvPr>
        </p:nvSpPr>
        <p:spPr>
          <a:xfrm>
            <a:off x="651725" y="539400"/>
            <a:ext cx="2712600" cy="145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a:latin typeface="Comic Sans MS"/>
                <a:ea typeface="Comic Sans MS"/>
                <a:cs typeface="Comic Sans MS"/>
                <a:sym typeface="Comic Sans MS"/>
              </a:rPr>
              <a:t>Problem Scoping</a:t>
            </a:r>
            <a:endParaRPr>
              <a:latin typeface="Comic Sans MS"/>
              <a:ea typeface="Comic Sans MS"/>
              <a:cs typeface="Comic Sans MS"/>
              <a:sym typeface="Comic Sans MS"/>
            </a:endParaRPr>
          </a:p>
        </p:txBody>
      </p:sp>
      <p:sp>
        <p:nvSpPr>
          <p:cNvPr id="626" name="Google Shape;626;p37"/>
          <p:cNvSpPr txBox="1"/>
          <p:nvPr>
            <p:ph idx="1" type="subTitle"/>
          </p:nvPr>
        </p:nvSpPr>
        <p:spPr>
          <a:xfrm>
            <a:off x="2759400" y="1887900"/>
            <a:ext cx="5671500" cy="2716200"/>
          </a:xfrm>
          <a:prstGeom prst="rect">
            <a:avLst/>
          </a:prstGeom>
          <a:ln cap="flat" cmpd="sng" w="9525">
            <a:solidFill>
              <a:srgbClr val="667A8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600">
                <a:solidFill>
                  <a:srgbClr val="000000"/>
                </a:solidFill>
                <a:highlight>
                  <a:srgbClr val="FFFFFF"/>
                </a:highlight>
                <a:latin typeface="Arial"/>
                <a:ea typeface="Arial"/>
                <a:cs typeface="Arial"/>
                <a:sym typeface="Arial"/>
              </a:rPr>
              <a:t>Pada tahapan problem scoping, disini kelompok menetapkan untuk mengambil topik tentang kesehatan mental karena masalah kesehatan mental saat ini menjadi ancaman bagi kelangsungan hidup manusia. Berbagai metode terapi dan treatment sudah tersedia tapi rasanya masih belum mampu mengatasi masalah kesehatan mental. Banyaknya penderita gangguan mental yang tak terjangkau oleh pengobatan medis membuat Penahati tergerak untuk mengatasi masalah tersebut.</a:t>
            </a:r>
            <a:endParaRPr sz="2200">
              <a:solidFill>
                <a:srgbClr val="000000"/>
              </a:solidFill>
              <a:latin typeface="Arial"/>
              <a:ea typeface="Arial"/>
              <a:cs typeface="Arial"/>
              <a:sym typeface="Arial"/>
            </a:endParaRPr>
          </a:p>
        </p:txBody>
      </p:sp>
      <p:grpSp>
        <p:nvGrpSpPr>
          <p:cNvPr id="627" name="Google Shape;627;p37"/>
          <p:cNvGrpSpPr/>
          <p:nvPr/>
        </p:nvGrpSpPr>
        <p:grpSpPr>
          <a:xfrm>
            <a:off x="651645" y="2123024"/>
            <a:ext cx="1454017" cy="1761737"/>
            <a:chOff x="3082075" y="2871805"/>
            <a:chExt cx="318884" cy="379807"/>
          </a:xfrm>
        </p:grpSpPr>
        <p:sp>
          <p:nvSpPr>
            <p:cNvPr id="628" name="Google Shape;628;p37"/>
            <p:cNvSpPr/>
            <p:nvPr/>
          </p:nvSpPr>
          <p:spPr>
            <a:xfrm>
              <a:off x="3105357" y="2915584"/>
              <a:ext cx="248708" cy="281887"/>
            </a:xfrm>
            <a:custGeom>
              <a:rect b="b" l="l" r="r" t="t"/>
              <a:pathLst>
                <a:path extrusionOk="0" h="18827" w="16611">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3210180" y="2990956"/>
              <a:ext cx="62974" cy="68005"/>
            </a:xfrm>
            <a:custGeom>
              <a:rect b="b" l="l" r="r" t="t"/>
              <a:pathLst>
                <a:path extrusionOk="0" h="4542" w="4206">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241667" y="3020542"/>
              <a:ext cx="31487" cy="163709"/>
            </a:xfrm>
            <a:custGeom>
              <a:rect b="b" l="l" r="r" t="t"/>
              <a:pathLst>
                <a:path extrusionOk="0" h="10934" w="2103">
                  <a:moveTo>
                    <a:pt x="2103" y="1"/>
                  </a:moveTo>
                  <a:cubicBezTo>
                    <a:pt x="1556" y="232"/>
                    <a:pt x="967" y="379"/>
                    <a:pt x="358" y="421"/>
                  </a:cubicBezTo>
                  <a:lnTo>
                    <a:pt x="0" y="421"/>
                  </a:lnTo>
                  <a:lnTo>
                    <a:pt x="0" y="10933"/>
                  </a:lnTo>
                  <a:lnTo>
                    <a:pt x="2103" y="10933"/>
                  </a:lnTo>
                  <a:lnTo>
                    <a:pt x="21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3210180" y="3020542"/>
              <a:ext cx="31502" cy="163709"/>
            </a:xfrm>
            <a:custGeom>
              <a:rect b="b" l="l" r="r" t="t"/>
              <a:pathLst>
                <a:path extrusionOk="0" h="10934" w="2104">
                  <a:moveTo>
                    <a:pt x="1" y="1"/>
                  </a:moveTo>
                  <a:lnTo>
                    <a:pt x="1" y="10933"/>
                  </a:lnTo>
                  <a:lnTo>
                    <a:pt x="2103" y="10933"/>
                  </a:lnTo>
                  <a:lnTo>
                    <a:pt x="2103" y="421"/>
                  </a:lnTo>
                  <a:lnTo>
                    <a:pt x="1746" y="421"/>
                  </a:lnTo>
                  <a:cubicBezTo>
                    <a:pt x="1136" y="379"/>
                    <a:pt x="548" y="23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3236307" y="3026845"/>
              <a:ext cx="10720" cy="157406"/>
            </a:xfrm>
            <a:custGeom>
              <a:rect b="b" l="l" r="r" t="t"/>
              <a:pathLst>
                <a:path extrusionOk="0" h="10513" w="716">
                  <a:moveTo>
                    <a:pt x="1" y="0"/>
                  </a:moveTo>
                  <a:lnTo>
                    <a:pt x="1" y="10512"/>
                  </a:lnTo>
                  <a:lnTo>
                    <a:pt x="716" y="10512"/>
                  </a:lnTo>
                  <a:lnTo>
                    <a:pt x="7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224673" y="2973318"/>
              <a:ext cx="33688" cy="30080"/>
            </a:xfrm>
            <a:custGeom>
              <a:rect b="b" l="l" r="r" t="t"/>
              <a:pathLst>
                <a:path extrusionOk="0" h="2009" w="2250">
                  <a:moveTo>
                    <a:pt x="1135" y="1"/>
                  </a:moveTo>
                  <a:lnTo>
                    <a:pt x="0" y="1662"/>
                  </a:lnTo>
                  <a:cubicBezTo>
                    <a:pt x="336" y="1893"/>
                    <a:pt x="731" y="2009"/>
                    <a:pt x="1125" y="2009"/>
                  </a:cubicBezTo>
                  <a:cubicBezTo>
                    <a:pt x="1519" y="2009"/>
                    <a:pt x="1913" y="1893"/>
                    <a:pt x="2250" y="1662"/>
                  </a:cubicBezTo>
                  <a:lnTo>
                    <a:pt x="11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255651" y="2935558"/>
              <a:ext cx="81720" cy="99477"/>
            </a:xfrm>
            <a:custGeom>
              <a:rect b="b" l="l" r="r" t="t"/>
              <a:pathLst>
                <a:path extrusionOk="0" h="6644" w="5458">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230752" y="2932399"/>
              <a:ext cx="25304" cy="13880"/>
            </a:xfrm>
            <a:custGeom>
              <a:rect b="b" l="l" r="r" t="t"/>
              <a:pathLst>
                <a:path extrusionOk="0" h="927" w="169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3374817" y="3024629"/>
              <a:ext cx="26142" cy="10091"/>
            </a:xfrm>
            <a:custGeom>
              <a:rect b="b" l="l" r="r" t="t"/>
              <a:pathLst>
                <a:path extrusionOk="0" h="674" w="1746">
                  <a:moveTo>
                    <a:pt x="463" y="1"/>
                  </a:moveTo>
                  <a:cubicBezTo>
                    <a:pt x="1" y="1"/>
                    <a:pt x="1" y="674"/>
                    <a:pt x="463" y="674"/>
                  </a:cubicBezTo>
                  <a:lnTo>
                    <a:pt x="1283" y="674"/>
                  </a:lnTo>
                  <a:cubicBezTo>
                    <a:pt x="1746" y="674"/>
                    <a:pt x="1746" y="1"/>
                    <a:pt x="1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3082075" y="3024629"/>
              <a:ext cx="26142" cy="10091"/>
            </a:xfrm>
            <a:custGeom>
              <a:rect b="b" l="l" r="r" t="t"/>
              <a:pathLst>
                <a:path extrusionOk="0" h="674" w="1746">
                  <a:moveTo>
                    <a:pt x="463" y="1"/>
                  </a:moveTo>
                  <a:cubicBezTo>
                    <a:pt x="0" y="1"/>
                    <a:pt x="0" y="674"/>
                    <a:pt x="463" y="674"/>
                  </a:cubicBezTo>
                  <a:lnTo>
                    <a:pt x="1283" y="674"/>
                  </a:lnTo>
                  <a:cubicBezTo>
                    <a:pt x="1745" y="674"/>
                    <a:pt x="1745" y="1"/>
                    <a:pt x="1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355623" y="2948000"/>
              <a:ext cx="25528" cy="16844"/>
            </a:xfrm>
            <a:custGeom>
              <a:rect b="b" l="l" r="r" t="t"/>
              <a:pathLst>
                <a:path extrusionOk="0" h="1125" w="1705">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3102213" y="3094371"/>
              <a:ext cx="25528" cy="16844"/>
            </a:xfrm>
            <a:custGeom>
              <a:rect b="b" l="l" r="r" t="t"/>
              <a:pathLst>
                <a:path extrusionOk="0" h="1125" w="1705">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305001" y="2892257"/>
              <a:ext cx="19629" cy="20976"/>
            </a:xfrm>
            <a:custGeom>
              <a:rect b="b" l="l" r="r" t="t"/>
              <a:pathLst>
                <a:path extrusionOk="0" h="1401" w="1311">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236307" y="2871805"/>
              <a:ext cx="10406" cy="22833"/>
            </a:xfrm>
            <a:custGeom>
              <a:rect b="b" l="l" r="r" t="t"/>
              <a:pathLst>
                <a:path extrusionOk="0" h="1525" w="695">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158405" y="2892257"/>
              <a:ext cx="19689" cy="21276"/>
            </a:xfrm>
            <a:custGeom>
              <a:rect b="b" l="l" r="r" t="t"/>
              <a:pathLst>
                <a:path extrusionOk="0" h="1421" w="1315">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101884" y="2948000"/>
              <a:ext cx="25528" cy="16844"/>
            </a:xfrm>
            <a:custGeom>
              <a:rect b="b" l="l" r="r" t="t"/>
              <a:pathLst>
                <a:path extrusionOk="0" h="1125" w="1705">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355278" y="3094371"/>
              <a:ext cx="25543" cy="16844"/>
            </a:xfrm>
            <a:custGeom>
              <a:rect b="b" l="l" r="r" t="t"/>
              <a:pathLst>
                <a:path extrusionOk="0" h="1125" w="1706">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223401" y="3230187"/>
              <a:ext cx="36533" cy="21426"/>
            </a:xfrm>
            <a:custGeom>
              <a:rect b="b" l="l" r="r" t="t"/>
              <a:pathLst>
                <a:path extrusionOk="0" h="1431" w="244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188470" y="3173531"/>
              <a:ext cx="106095" cy="61088"/>
            </a:xfrm>
            <a:custGeom>
              <a:rect b="b" l="l" r="r" t="t"/>
              <a:pathLst>
                <a:path extrusionOk="0" h="4080" w="7086">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188470" y="3191153"/>
              <a:ext cx="106095" cy="13865"/>
            </a:xfrm>
            <a:custGeom>
              <a:rect b="b" l="l" r="r" t="t"/>
              <a:pathLst>
                <a:path extrusionOk="0" h="926" w="7086">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8"/>
          <p:cNvSpPr txBox="1"/>
          <p:nvPr>
            <p:ph type="ctrTitle"/>
          </p:nvPr>
        </p:nvSpPr>
        <p:spPr>
          <a:xfrm>
            <a:off x="445975" y="539400"/>
            <a:ext cx="2712600" cy="129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3700">
                <a:latin typeface="Comic Sans MS"/>
                <a:ea typeface="Comic Sans MS"/>
                <a:cs typeface="Comic Sans MS"/>
                <a:sym typeface="Comic Sans MS"/>
              </a:rPr>
              <a:t>Data Acquisition</a:t>
            </a:r>
            <a:endParaRPr sz="3700">
              <a:latin typeface="Comic Sans MS"/>
              <a:ea typeface="Comic Sans MS"/>
              <a:cs typeface="Comic Sans MS"/>
              <a:sym typeface="Comic Sans MS"/>
            </a:endParaRPr>
          </a:p>
        </p:txBody>
      </p:sp>
      <p:sp>
        <p:nvSpPr>
          <p:cNvPr id="653" name="Google Shape;653;p38"/>
          <p:cNvSpPr txBox="1"/>
          <p:nvPr>
            <p:ph idx="1" type="subTitle"/>
          </p:nvPr>
        </p:nvSpPr>
        <p:spPr>
          <a:xfrm>
            <a:off x="2759325" y="1887975"/>
            <a:ext cx="5671500" cy="2716200"/>
          </a:xfrm>
          <a:prstGeom prst="rect">
            <a:avLst/>
          </a:prstGeom>
          <a:ln cap="flat" cmpd="sng" w="9525">
            <a:solidFill>
              <a:srgbClr val="667A8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a" sz="1600">
                <a:solidFill>
                  <a:srgbClr val="000000"/>
                </a:solidFill>
                <a:highlight>
                  <a:srgbClr val="FFFFFF"/>
                </a:highlight>
                <a:latin typeface="Arial"/>
                <a:ea typeface="Arial"/>
                <a:cs typeface="Arial"/>
                <a:sym typeface="Arial"/>
              </a:rPr>
              <a:t>Pada tahapan data acquisition, kelompok melakukan pencarian data yang berkaitan dengan kesehatan mental (mental health) menggunakan cara open data melalui berbagai sumber mulai dari kaggle, github, dataset search milik google, artikel-artikel yang relevan. Yang nantinya akan diolah menjadi sebuah dataset yang utuh yang akan digunakan dalam pembuatan aplikasi.</a:t>
            </a:r>
            <a:endParaRPr sz="2200"/>
          </a:p>
        </p:txBody>
      </p:sp>
      <p:grpSp>
        <p:nvGrpSpPr>
          <p:cNvPr id="654" name="Google Shape;654;p38"/>
          <p:cNvGrpSpPr/>
          <p:nvPr/>
        </p:nvGrpSpPr>
        <p:grpSpPr>
          <a:xfrm>
            <a:off x="713112" y="2166093"/>
            <a:ext cx="1854697" cy="1292086"/>
            <a:chOff x="3965190" y="3842252"/>
            <a:chExt cx="387988" cy="296813"/>
          </a:xfrm>
        </p:grpSpPr>
        <p:sp>
          <p:nvSpPr>
            <p:cNvPr id="655" name="Google Shape;655;p38"/>
            <p:cNvSpPr/>
            <p:nvPr/>
          </p:nvSpPr>
          <p:spPr>
            <a:xfrm>
              <a:off x="3965190" y="3869404"/>
              <a:ext cx="366665" cy="269661"/>
            </a:xfrm>
            <a:custGeom>
              <a:rect b="b" l="l" r="r" t="t"/>
              <a:pathLst>
                <a:path extrusionOk="0" h="10319" w="14031">
                  <a:moveTo>
                    <a:pt x="1193" y="0"/>
                  </a:moveTo>
                  <a:cubicBezTo>
                    <a:pt x="1077" y="0"/>
                    <a:pt x="972" y="10"/>
                    <a:pt x="866" y="49"/>
                  </a:cubicBezTo>
                  <a:lnTo>
                    <a:pt x="818" y="58"/>
                  </a:lnTo>
                  <a:cubicBezTo>
                    <a:pt x="327" y="222"/>
                    <a:pt x="0" y="674"/>
                    <a:pt x="0" y="1183"/>
                  </a:cubicBezTo>
                  <a:lnTo>
                    <a:pt x="0" y="9126"/>
                  </a:lnTo>
                  <a:cubicBezTo>
                    <a:pt x="0" y="9780"/>
                    <a:pt x="529" y="10309"/>
                    <a:pt x="1193" y="10318"/>
                  </a:cubicBezTo>
                  <a:lnTo>
                    <a:pt x="12838" y="10318"/>
                  </a:lnTo>
                  <a:cubicBezTo>
                    <a:pt x="13492" y="10318"/>
                    <a:pt x="14030" y="9780"/>
                    <a:pt x="14030" y="9126"/>
                  </a:cubicBezTo>
                  <a:lnTo>
                    <a:pt x="14030" y="1183"/>
                  </a:lnTo>
                  <a:cubicBezTo>
                    <a:pt x="14030" y="529"/>
                    <a:pt x="13492" y="0"/>
                    <a:pt x="12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4004230" y="3867874"/>
              <a:ext cx="348947" cy="245567"/>
            </a:xfrm>
            <a:custGeom>
              <a:rect b="b" l="l" r="r" t="t"/>
              <a:pathLst>
                <a:path extrusionOk="0" h="9397" w="13353">
                  <a:moveTo>
                    <a:pt x="385" y="0"/>
                  </a:moveTo>
                  <a:cubicBezTo>
                    <a:pt x="279" y="0"/>
                    <a:pt x="164" y="10"/>
                    <a:pt x="58" y="49"/>
                  </a:cubicBezTo>
                  <a:lnTo>
                    <a:pt x="20" y="58"/>
                  </a:lnTo>
                  <a:cubicBezTo>
                    <a:pt x="10" y="116"/>
                    <a:pt x="0" y="183"/>
                    <a:pt x="0" y="241"/>
                  </a:cubicBezTo>
                  <a:lnTo>
                    <a:pt x="0" y="8184"/>
                  </a:lnTo>
                  <a:cubicBezTo>
                    <a:pt x="0" y="8838"/>
                    <a:pt x="529" y="9367"/>
                    <a:pt x="1193" y="9367"/>
                  </a:cubicBezTo>
                  <a:lnTo>
                    <a:pt x="12847" y="9367"/>
                  </a:lnTo>
                  <a:cubicBezTo>
                    <a:pt x="12891" y="9387"/>
                    <a:pt x="12934" y="9397"/>
                    <a:pt x="12976" y="9397"/>
                  </a:cubicBezTo>
                  <a:cubicBezTo>
                    <a:pt x="13185" y="9397"/>
                    <a:pt x="13352" y="9161"/>
                    <a:pt x="13232" y="8953"/>
                  </a:cubicBezTo>
                  <a:lnTo>
                    <a:pt x="13232" y="1183"/>
                  </a:lnTo>
                  <a:cubicBezTo>
                    <a:pt x="13232" y="529"/>
                    <a:pt x="12694" y="0"/>
                    <a:pt x="1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4038047" y="3842252"/>
              <a:ext cx="21141" cy="53127"/>
            </a:xfrm>
            <a:custGeom>
              <a:rect b="b" l="l" r="r" t="t"/>
              <a:pathLst>
                <a:path extrusionOk="0" h="2033" w="809">
                  <a:moveTo>
                    <a:pt x="405" y="1"/>
                  </a:moveTo>
                  <a:cubicBezTo>
                    <a:pt x="203" y="1"/>
                    <a:pt x="1" y="136"/>
                    <a:pt x="1" y="405"/>
                  </a:cubicBezTo>
                  <a:lnTo>
                    <a:pt x="1" y="1636"/>
                  </a:lnTo>
                  <a:cubicBezTo>
                    <a:pt x="1" y="1900"/>
                    <a:pt x="203" y="2032"/>
                    <a:pt x="405" y="2032"/>
                  </a:cubicBezTo>
                  <a:cubicBezTo>
                    <a:pt x="607" y="2032"/>
                    <a:pt x="809" y="1900"/>
                    <a:pt x="809" y="1636"/>
                  </a:cubicBezTo>
                  <a:lnTo>
                    <a:pt x="809" y="405"/>
                  </a:lnTo>
                  <a:cubicBezTo>
                    <a:pt x="809" y="136"/>
                    <a:pt x="607"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4104659" y="3842252"/>
              <a:ext cx="21115" cy="53127"/>
            </a:xfrm>
            <a:custGeom>
              <a:rect b="b" l="l" r="r" t="t"/>
              <a:pathLst>
                <a:path extrusionOk="0" h="2033" w="808">
                  <a:moveTo>
                    <a:pt x="404" y="1"/>
                  </a:moveTo>
                  <a:cubicBezTo>
                    <a:pt x="202" y="1"/>
                    <a:pt x="0" y="136"/>
                    <a:pt x="0" y="405"/>
                  </a:cubicBezTo>
                  <a:lnTo>
                    <a:pt x="0" y="1636"/>
                  </a:lnTo>
                  <a:cubicBezTo>
                    <a:pt x="0" y="1900"/>
                    <a:pt x="202" y="2032"/>
                    <a:pt x="404" y="2032"/>
                  </a:cubicBezTo>
                  <a:cubicBezTo>
                    <a:pt x="606" y="2032"/>
                    <a:pt x="808" y="1900"/>
                    <a:pt x="808" y="1636"/>
                  </a:cubicBezTo>
                  <a:lnTo>
                    <a:pt x="808" y="405"/>
                  </a:lnTo>
                  <a:cubicBezTo>
                    <a:pt x="808" y="136"/>
                    <a:pt x="606"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4171244" y="3842252"/>
              <a:ext cx="21141" cy="53127"/>
            </a:xfrm>
            <a:custGeom>
              <a:rect b="b" l="l" r="r" t="t"/>
              <a:pathLst>
                <a:path extrusionOk="0" h="2033" w="809">
                  <a:moveTo>
                    <a:pt x="404" y="1"/>
                  </a:moveTo>
                  <a:cubicBezTo>
                    <a:pt x="202" y="1"/>
                    <a:pt x="0" y="136"/>
                    <a:pt x="0" y="405"/>
                  </a:cubicBezTo>
                  <a:lnTo>
                    <a:pt x="0" y="1636"/>
                  </a:lnTo>
                  <a:cubicBezTo>
                    <a:pt x="0" y="1900"/>
                    <a:pt x="200" y="2032"/>
                    <a:pt x="401" y="2032"/>
                  </a:cubicBezTo>
                  <a:cubicBezTo>
                    <a:pt x="601" y="2032"/>
                    <a:pt x="803" y="1900"/>
                    <a:pt x="808" y="1636"/>
                  </a:cubicBezTo>
                  <a:lnTo>
                    <a:pt x="808" y="405"/>
                  </a:lnTo>
                  <a:cubicBezTo>
                    <a:pt x="808" y="136"/>
                    <a:pt x="606"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4238091" y="3842252"/>
              <a:ext cx="20880" cy="53127"/>
            </a:xfrm>
            <a:custGeom>
              <a:rect b="b" l="l" r="r" t="t"/>
              <a:pathLst>
                <a:path extrusionOk="0" h="2033" w="799">
                  <a:moveTo>
                    <a:pt x="399" y="1"/>
                  </a:moveTo>
                  <a:cubicBezTo>
                    <a:pt x="200" y="1"/>
                    <a:pt x="0" y="136"/>
                    <a:pt x="0" y="405"/>
                  </a:cubicBezTo>
                  <a:lnTo>
                    <a:pt x="0" y="1636"/>
                  </a:lnTo>
                  <a:cubicBezTo>
                    <a:pt x="0" y="1900"/>
                    <a:pt x="200" y="2032"/>
                    <a:pt x="399" y="2032"/>
                  </a:cubicBezTo>
                  <a:cubicBezTo>
                    <a:pt x="599" y="2032"/>
                    <a:pt x="798" y="1900"/>
                    <a:pt x="798" y="1636"/>
                  </a:cubicBezTo>
                  <a:lnTo>
                    <a:pt x="798" y="405"/>
                  </a:lnTo>
                  <a:cubicBezTo>
                    <a:pt x="798" y="136"/>
                    <a:pt x="5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4038047" y="3842252"/>
              <a:ext cx="21141" cy="29504"/>
            </a:xfrm>
            <a:custGeom>
              <a:rect b="b" l="l" r="r" t="t"/>
              <a:pathLst>
                <a:path extrusionOk="0" h="1129" w="809">
                  <a:moveTo>
                    <a:pt x="405" y="1"/>
                  </a:moveTo>
                  <a:cubicBezTo>
                    <a:pt x="203" y="1"/>
                    <a:pt x="1" y="136"/>
                    <a:pt x="1" y="405"/>
                  </a:cubicBezTo>
                  <a:lnTo>
                    <a:pt x="1" y="732"/>
                  </a:lnTo>
                  <a:cubicBezTo>
                    <a:pt x="1" y="996"/>
                    <a:pt x="203" y="1128"/>
                    <a:pt x="405" y="1128"/>
                  </a:cubicBezTo>
                  <a:cubicBezTo>
                    <a:pt x="607" y="1128"/>
                    <a:pt x="809" y="996"/>
                    <a:pt x="809" y="732"/>
                  </a:cubicBezTo>
                  <a:lnTo>
                    <a:pt x="809" y="405"/>
                  </a:lnTo>
                  <a:cubicBezTo>
                    <a:pt x="809" y="136"/>
                    <a:pt x="607"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4104659" y="3842252"/>
              <a:ext cx="21115" cy="29504"/>
            </a:xfrm>
            <a:custGeom>
              <a:rect b="b" l="l" r="r" t="t"/>
              <a:pathLst>
                <a:path extrusionOk="0" h="1129" w="808">
                  <a:moveTo>
                    <a:pt x="404" y="1"/>
                  </a:moveTo>
                  <a:cubicBezTo>
                    <a:pt x="202" y="1"/>
                    <a:pt x="0" y="136"/>
                    <a:pt x="0" y="405"/>
                  </a:cubicBezTo>
                  <a:lnTo>
                    <a:pt x="0" y="732"/>
                  </a:lnTo>
                  <a:cubicBezTo>
                    <a:pt x="0" y="996"/>
                    <a:pt x="202" y="1128"/>
                    <a:pt x="404" y="1128"/>
                  </a:cubicBezTo>
                  <a:cubicBezTo>
                    <a:pt x="606" y="1128"/>
                    <a:pt x="808" y="996"/>
                    <a:pt x="808" y="732"/>
                  </a:cubicBezTo>
                  <a:lnTo>
                    <a:pt x="808" y="405"/>
                  </a:lnTo>
                  <a:cubicBezTo>
                    <a:pt x="808" y="136"/>
                    <a:pt x="606"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4171244" y="3842252"/>
              <a:ext cx="21141" cy="29504"/>
            </a:xfrm>
            <a:custGeom>
              <a:rect b="b" l="l" r="r" t="t"/>
              <a:pathLst>
                <a:path extrusionOk="0" h="1129" w="809">
                  <a:moveTo>
                    <a:pt x="404" y="1"/>
                  </a:moveTo>
                  <a:cubicBezTo>
                    <a:pt x="202" y="1"/>
                    <a:pt x="0" y="136"/>
                    <a:pt x="0" y="405"/>
                  </a:cubicBezTo>
                  <a:lnTo>
                    <a:pt x="0" y="732"/>
                  </a:lnTo>
                  <a:cubicBezTo>
                    <a:pt x="0" y="996"/>
                    <a:pt x="200" y="1128"/>
                    <a:pt x="401" y="1128"/>
                  </a:cubicBezTo>
                  <a:cubicBezTo>
                    <a:pt x="601" y="1128"/>
                    <a:pt x="803" y="996"/>
                    <a:pt x="808" y="732"/>
                  </a:cubicBezTo>
                  <a:lnTo>
                    <a:pt x="808" y="405"/>
                  </a:lnTo>
                  <a:cubicBezTo>
                    <a:pt x="808" y="136"/>
                    <a:pt x="606"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4238091" y="3842252"/>
              <a:ext cx="20880" cy="29504"/>
            </a:xfrm>
            <a:custGeom>
              <a:rect b="b" l="l" r="r" t="t"/>
              <a:pathLst>
                <a:path extrusionOk="0" h="1129" w="799">
                  <a:moveTo>
                    <a:pt x="399" y="1"/>
                  </a:moveTo>
                  <a:cubicBezTo>
                    <a:pt x="200" y="1"/>
                    <a:pt x="0" y="136"/>
                    <a:pt x="0" y="405"/>
                  </a:cubicBezTo>
                  <a:lnTo>
                    <a:pt x="0" y="732"/>
                  </a:lnTo>
                  <a:cubicBezTo>
                    <a:pt x="0" y="996"/>
                    <a:pt x="200" y="1128"/>
                    <a:pt x="399" y="1128"/>
                  </a:cubicBezTo>
                  <a:cubicBezTo>
                    <a:pt x="599" y="1128"/>
                    <a:pt x="798" y="996"/>
                    <a:pt x="798" y="732"/>
                  </a:cubicBezTo>
                  <a:lnTo>
                    <a:pt x="798" y="405"/>
                  </a:lnTo>
                  <a:cubicBezTo>
                    <a:pt x="798" y="136"/>
                    <a:pt x="5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3985547" y="3919657"/>
              <a:ext cx="167483" cy="163145"/>
            </a:xfrm>
            <a:custGeom>
              <a:rect b="b" l="l" r="r" t="t"/>
              <a:pathLst>
                <a:path extrusionOk="0" h="6243" w="6409">
                  <a:moveTo>
                    <a:pt x="226" y="1"/>
                  </a:moveTo>
                  <a:cubicBezTo>
                    <a:pt x="113" y="1"/>
                    <a:pt x="0" y="78"/>
                    <a:pt x="10" y="231"/>
                  </a:cubicBezTo>
                  <a:lnTo>
                    <a:pt x="10" y="1607"/>
                  </a:lnTo>
                  <a:cubicBezTo>
                    <a:pt x="19" y="2626"/>
                    <a:pt x="837" y="3443"/>
                    <a:pt x="1856" y="3453"/>
                  </a:cubicBezTo>
                  <a:lnTo>
                    <a:pt x="2606" y="3453"/>
                  </a:lnTo>
                  <a:cubicBezTo>
                    <a:pt x="3260" y="3453"/>
                    <a:pt x="3789" y="3972"/>
                    <a:pt x="3789" y="4626"/>
                  </a:cubicBezTo>
                  <a:cubicBezTo>
                    <a:pt x="3789" y="5520"/>
                    <a:pt x="4510" y="6241"/>
                    <a:pt x="5404" y="6241"/>
                  </a:cubicBezTo>
                  <a:lnTo>
                    <a:pt x="6106" y="6241"/>
                  </a:lnTo>
                  <a:cubicBezTo>
                    <a:pt x="6113" y="6242"/>
                    <a:pt x="6119" y="6242"/>
                    <a:pt x="6124" y="6242"/>
                  </a:cubicBezTo>
                  <a:cubicBezTo>
                    <a:pt x="6408" y="6242"/>
                    <a:pt x="6408" y="5808"/>
                    <a:pt x="6124" y="5808"/>
                  </a:cubicBezTo>
                  <a:cubicBezTo>
                    <a:pt x="6119" y="5808"/>
                    <a:pt x="6113" y="5808"/>
                    <a:pt x="6106" y="5809"/>
                  </a:cubicBezTo>
                  <a:lnTo>
                    <a:pt x="6106" y="5818"/>
                  </a:lnTo>
                  <a:lnTo>
                    <a:pt x="5404" y="5818"/>
                  </a:lnTo>
                  <a:cubicBezTo>
                    <a:pt x="4751" y="5818"/>
                    <a:pt x="4222" y="5290"/>
                    <a:pt x="4222" y="4636"/>
                  </a:cubicBezTo>
                  <a:cubicBezTo>
                    <a:pt x="4222" y="3741"/>
                    <a:pt x="3500" y="3020"/>
                    <a:pt x="2606" y="3020"/>
                  </a:cubicBezTo>
                  <a:lnTo>
                    <a:pt x="1856" y="3020"/>
                  </a:lnTo>
                  <a:cubicBezTo>
                    <a:pt x="1077" y="3020"/>
                    <a:pt x="443" y="2385"/>
                    <a:pt x="443" y="1607"/>
                  </a:cubicBezTo>
                  <a:lnTo>
                    <a:pt x="443" y="231"/>
                  </a:lnTo>
                  <a:cubicBezTo>
                    <a:pt x="452" y="78"/>
                    <a:pt x="339"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4167116" y="3935990"/>
              <a:ext cx="147126" cy="143755"/>
            </a:xfrm>
            <a:custGeom>
              <a:rect b="b" l="l" r="r" t="t"/>
              <a:pathLst>
                <a:path extrusionOk="0" h="5501" w="5630">
                  <a:moveTo>
                    <a:pt x="4505" y="1"/>
                  </a:moveTo>
                  <a:cubicBezTo>
                    <a:pt x="4244" y="1"/>
                    <a:pt x="3983" y="99"/>
                    <a:pt x="3784" y="299"/>
                  </a:cubicBezTo>
                  <a:lnTo>
                    <a:pt x="3764" y="308"/>
                  </a:lnTo>
                  <a:lnTo>
                    <a:pt x="3120" y="953"/>
                  </a:lnTo>
                  <a:lnTo>
                    <a:pt x="755" y="3318"/>
                  </a:lnTo>
                  <a:cubicBezTo>
                    <a:pt x="658" y="3414"/>
                    <a:pt x="582" y="3539"/>
                    <a:pt x="543" y="3674"/>
                  </a:cubicBezTo>
                  <a:lnTo>
                    <a:pt x="245" y="4636"/>
                  </a:lnTo>
                  <a:lnTo>
                    <a:pt x="33" y="5347"/>
                  </a:lnTo>
                  <a:cubicBezTo>
                    <a:pt x="1" y="5420"/>
                    <a:pt x="58" y="5500"/>
                    <a:pt x="134" y="5500"/>
                  </a:cubicBezTo>
                  <a:cubicBezTo>
                    <a:pt x="148" y="5500"/>
                    <a:pt x="163" y="5497"/>
                    <a:pt x="178" y="5491"/>
                  </a:cubicBezTo>
                  <a:lnTo>
                    <a:pt x="880" y="5270"/>
                  </a:lnTo>
                  <a:lnTo>
                    <a:pt x="1841" y="4972"/>
                  </a:lnTo>
                  <a:cubicBezTo>
                    <a:pt x="1918" y="4953"/>
                    <a:pt x="1985" y="4924"/>
                    <a:pt x="2043" y="4886"/>
                  </a:cubicBezTo>
                  <a:cubicBezTo>
                    <a:pt x="2101" y="4847"/>
                    <a:pt x="2159" y="4809"/>
                    <a:pt x="2197" y="4761"/>
                  </a:cubicBezTo>
                  <a:lnTo>
                    <a:pt x="4563" y="2405"/>
                  </a:lnTo>
                  <a:lnTo>
                    <a:pt x="5226" y="1741"/>
                  </a:lnTo>
                  <a:cubicBezTo>
                    <a:pt x="5630" y="1337"/>
                    <a:pt x="5620" y="674"/>
                    <a:pt x="5207" y="280"/>
                  </a:cubicBezTo>
                  <a:cubicBezTo>
                    <a:pt x="5012" y="94"/>
                    <a:pt x="4759" y="1"/>
                    <a:pt x="45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4167298" y="4057114"/>
              <a:ext cx="22814" cy="22474"/>
            </a:xfrm>
            <a:custGeom>
              <a:rect b="b" l="l" r="r" t="t"/>
              <a:pathLst>
                <a:path extrusionOk="0" h="860" w="873">
                  <a:moveTo>
                    <a:pt x="238" y="1"/>
                  </a:moveTo>
                  <a:lnTo>
                    <a:pt x="26" y="712"/>
                  </a:lnTo>
                  <a:cubicBezTo>
                    <a:pt x="1" y="790"/>
                    <a:pt x="60" y="859"/>
                    <a:pt x="134" y="859"/>
                  </a:cubicBezTo>
                  <a:cubicBezTo>
                    <a:pt x="143" y="859"/>
                    <a:pt x="152" y="859"/>
                    <a:pt x="161" y="856"/>
                  </a:cubicBezTo>
                  <a:lnTo>
                    <a:pt x="873" y="635"/>
                  </a:lnTo>
                  <a:cubicBezTo>
                    <a:pt x="844" y="299"/>
                    <a:pt x="575" y="30"/>
                    <a:pt x="2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183814" y="3960868"/>
              <a:ext cx="102544" cy="102570"/>
            </a:xfrm>
            <a:custGeom>
              <a:rect b="b" l="l" r="r" t="t"/>
              <a:pathLst>
                <a:path extrusionOk="0" h="3925" w="3924">
                  <a:moveTo>
                    <a:pt x="2472" y="1"/>
                  </a:moveTo>
                  <a:lnTo>
                    <a:pt x="116" y="2357"/>
                  </a:lnTo>
                  <a:cubicBezTo>
                    <a:pt x="68" y="2405"/>
                    <a:pt x="29" y="2453"/>
                    <a:pt x="0" y="2511"/>
                  </a:cubicBezTo>
                  <a:lnTo>
                    <a:pt x="673" y="3193"/>
                  </a:lnTo>
                  <a:lnTo>
                    <a:pt x="1395" y="3914"/>
                  </a:lnTo>
                  <a:lnTo>
                    <a:pt x="1404" y="3924"/>
                  </a:lnTo>
                  <a:cubicBezTo>
                    <a:pt x="1462" y="3895"/>
                    <a:pt x="1520" y="3847"/>
                    <a:pt x="1558" y="3809"/>
                  </a:cubicBezTo>
                  <a:lnTo>
                    <a:pt x="3924" y="1443"/>
                  </a:lnTo>
                  <a:lnTo>
                    <a:pt x="24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4265975" y="3936120"/>
              <a:ext cx="48267" cy="45392"/>
            </a:xfrm>
            <a:custGeom>
              <a:rect b="b" l="l" r="r" t="t"/>
              <a:pathLst>
                <a:path extrusionOk="0" h="1737" w="1847">
                  <a:moveTo>
                    <a:pt x="722" y="1"/>
                  </a:moveTo>
                  <a:cubicBezTo>
                    <a:pt x="461" y="1"/>
                    <a:pt x="200" y="99"/>
                    <a:pt x="1" y="294"/>
                  </a:cubicBezTo>
                  <a:lnTo>
                    <a:pt x="1443" y="1736"/>
                  </a:lnTo>
                  <a:cubicBezTo>
                    <a:pt x="1847" y="1332"/>
                    <a:pt x="1837" y="678"/>
                    <a:pt x="1424" y="284"/>
                  </a:cubicBezTo>
                  <a:cubicBezTo>
                    <a:pt x="1229" y="94"/>
                    <a:pt x="976" y="1"/>
                    <a:pt x="7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4201401" y="3978455"/>
              <a:ext cx="84957" cy="84983"/>
            </a:xfrm>
            <a:custGeom>
              <a:rect b="b" l="l" r="r" t="t"/>
              <a:pathLst>
                <a:path extrusionOk="0" h="3252" w="3251">
                  <a:moveTo>
                    <a:pt x="2481" y="1"/>
                  </a:moveTo>
                  <a:lnTo>
                    <a:pt x="116" y="2366"/>
                  </a:lnTo>
                  <a:cubicBezTo>
                    <a:pt x="77" y="2405"/>
                    <a:pt x="29" y="2463"/>
                    <a:pt x="0" y="2520"/>
                  </a:cubicBezTo>
                  <a:lnTo>
                    <a:pt x="722" y="3241"/>
                  </a:lnTo>
                  <a:lnTo>
                    <a:pt x="731" y="3251"/>
                  </a:lnTo>
                  <a:cubicBezTo>
                    <a:pt x="789" y="3222"/>
                    <a:pt x="847" y="3174"/>
                    <a:pt x="885" y="3136"/>
                  </a:cubicBezTo>
                  <a:lnTo>
                    <a:pt x="3251" y="770"/>
                  </a:lnTo>
                  <a:lnTo>
                    <a:pt x="24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4265975" y="3936120"/>
              <a:ext cx="48032" cy="45392"/>
            </a:xfrm>
            <a:custGeom>
              <a:rect b="b" l="l" r="r" t="t"/>
              <a:pathLst>
                <a:path extrusionOk="0" h="1737" w="1838">
                  <a:moveTo>
                    <a:pt x="718" y="1"/>
                  </a:moveTo>
                  <a:cubicBezTo>
                    <a:pt x="459" y="1"/>
                    <a:pt x="200" y="99"/>
                    <a:pt x="1" y="294"/>
                  </a:cubicBezTo>
                  <a:lnTo>
                    <a:pt x="674" y="967"/>
                  </a:lnTo>
                  <a:lnTo>
                    <a:pt x="1443" y="1736"/>
                  </a:lnTo>
                  <a:cubicBezTo>
                    <a:pt x="1837" y="1332"/>
                    <a:pt x="1837" y="678"/>
                    <a:pt x="1424" y="284"/>
                  </a:cubicBezTo>
                  <a:cubicBezTo>
                    <a:pt x="1224" y="94"/>
                    <a:pt x="971"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4283562" y="3953734"/>
              <a:ext cx="29425" cy="27779"/>
            </a:xfrm>
            <a:custGeom>
              <a:rect b="b" l="l" r="r" t="t"/>
              <a:pathLst>
                <a:path extrusionOk="0" h="1063" w="1126">
                  <a:moveTo>
                    <a:pt x="728" y="1"/>
                  </a:moveTo>
                  <a:cubicBezTo>
                    <a:pt x="461" y="1"/>
                    <a:pt x="198" y="103"/>
                    <a:pt x="1" y="293"/>
                  </a:cubicBezTo>
                  <a:lnTo>
                    <a:pt x="770" y="1062"/>
                  </a:lnTo>
                  <a:cubicBezTo>
                    <a:pt x="1030" y="793"/>
                    <a:pt x="1126" y="408"/>
                    <a:pt x="1020" y="43"/>
                  </a:cubicBezTo>
                  <a:cubicBezTo>
                    <a:pt x="924" y="15"/>
                    <a:pt x="826" y="1"/>
                    <a:pt x="7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4248649" y="3943777"/>
              <a:ext cx="55061" cy="55061"/>
            </a:xfrm>
            <a:custGeom>
              <a:rect b="b" l="l" r="r" t="t"/>
              <a:pathLst>
                <a:path extrusionOk="0" h="2107" w="2107">
                  <a:moveTo>
                    <a:pt x="664" y="1"/>
                  </a:moveTo>
                  <a:lnTo>
                    <a:pt x="644" y="10"/>
                  </a:lnTo>
                  <a:lnTo>
                    <a:pt x="0" y="664"/>
                  </a:lnTo>
                  <a:lnTo>
                    <a:pt x="1443" y="2107"/>
                  </a:lnTo>
                  <a:lnTo>
                    <a:pt x="2106" y="1443"/>
                  </a:lnTo>
                  <a:lnTo>
                    <a:pt x="6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4266236" y="3961364"/>
              <a:ext cx="37474" cy="37474"/>
            </a:xfrm>
            <a:custGeom>
              <a:rect b="b" l="l" r="r" t="t"/>
              <a:pathLst>
                <a:path extrusionOk="0" h="1434" w="1434">
                  <a:moveTo>
                    <a:pt x="664" y="1"/>
                  </a:moveTo>
                  <a:lnTo>
                    <a:pt x="654" y="20"/>
                  </a:lnTo>
                  <a:lnTo>
                    <a:pt x="0" y="664"/>
                  </a:lnTo>
                  <a:lnTo>
                    <a:pt x="770" y="1434"/>
                  </a:lnTo>
                  <a:lnTo>
                    <a:pt x="1433" y="770"/>
                  </a:lnTo>
                  <a:lnTo>
                    <a:pt x="6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4266236" y="3961364"/>
              <a:ext cx="37474" cy="37474"/>
            </a:xfrm>
            <a:custGeom>
              <a:rect b="b" l="l" r="r" t="t"/>
              <a:pathLst>
                <a:path extrusionOk="0" h="1434" w="1434">
                  <a:moveTo>
                    <a:pt x="664" y="1"/>
                  </a:moveTo>
                  <a:lnTo>
                    <a:pt x="654" y="20"/>
                  </a:lnTo>
                  <a:lnTo>
                    <a:pt x="0" y="664"/>
                  </a:lnTo>
                  <a:lnTo>
                    <a:pt x="770" y="1434"/>
                  </a:lnTo>
                  <a:lnTo>
                    <a:pt x="1433" y="770"/>
                  </a:lnTo>
                  <a:lnTo>
                    <a:pt x="6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9"/>
          <p:cNvSpPr txBox="1"/>
          <p:nvPr>
            <p:ph idx="4294967295" type="ctrTitle"/>
          </p:nvPr>
        </p:nvSpPr>
        <p:spPr>
          <a:xfrm>
            <a:off x="445975" y="539400"/>
            <a:ext cx="2712600" cy="12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3600">
                <a:latin typeface="Comic Sans MS"/>
                <a:ea typeface="Comic Sans MS"/>
                <a:cs typeface="Comic Sans MS"/>
                <a:sym typeface="Comic Sans MS"/>
              </a:rPr>
              <a:t>Data Exploration</a:t>
            </a:r>
            <a:endParaRPr sz="3600">
              <a:latin typeface="Comic Sans MS"/>
              <a:ea typeface="Comic Sans MS"/>
              <a:cs typeface="Comic Sans MS"/>
              <a:sym typeface="Comic Sans MS"/>
            </a:endParaRPr>
          </a:p>
        </p:txBody>
      </p:sp>
      <p:sp>
        <p:nvSpPr>
          <p:cNvPr id="681" name="Google Shape;681;p39"/>
          <p:cNvSpPr txBox="1"/>
          <p:nvPr>
            <p:ph idx="4294967295" type="subTitle"/>
          </p:nvPr>
        </p:nvSpPr>
        <p:spPr>
          <a:xfrm>
            <a:off x="505500" y="1887975"/>
            <a:ext cx="7925100" cy="2716200"/>
          </a:xfrm>
          <a:prstGeom prst="rect">
            <a:avLst/>
          </a:prstGeom>
          <a:ln cap="flat" cmpd="sng" w="9525">
            <a:solidFill>
              <a:srgbClr val="667A8C"/>
            </a:solidFill>
            <a:prstDash val="solid"/>
            <a:round/>
            <a:headEnd len="sm" w="sm" type="none"/>
            <a:tailEnd len="sm" w="sm" type="none"/>
          </a:ln>
        </p:spPr>
        <p:txBody>
          <a:bodyPr anchorCtr="0" anchor="t" bIns="91425" lIns="91425" spcFirstLastPara="1" rIns="91425" wrap="square" tIns="91425">
            <a:noAutofit/>
          </a:bodyPr>
          <a:lstStyle/>
          <a:p>
            <a:pPr indent="0" lvl="0" marL="228600" rtl="0" algn="just">
              <a:lnSpc>
                <a:spcPct val="150000"/>
              </a:lnSpc>
              <a:spcBef>
                <a:spcPts val="0"/>
              </a:spcBef>
              <a:spcAft>
                <a:spcPts val="0"/>
              </a:spcAft>
              <a:buNone/>
            </a:pPr>
            <a:r>
              <a:rPr lang="ca">
                <a:solidFill>
                  <a:srgbClr val="000000"/>
                </a:solidFill>
                <a:latin typeface="Arial"/>
                <a:ea typeface="Arial"/>
                <a:cs typeface="Arial"/>
                <a:sym typeface="Arial"/>
              </a:rPr>
              <a:t>Pada tahapan data exploration, kelompok dapatkan disini kelompok memilih data yang mengacu kepada kesehatan mental kemudian membaginya menjadi beberapa bagian sesuai dengan kategori yang telah ditentukan seperti penyebab penyakit tersebut hingga bagaimana cara mengobatinya. Kemudian data disusun rapi dan diubah ke format json agar dapat digunakan untuk mentrain datasetnya.</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sz="1600"/>
          </a:p>
        </p:txBody>
      </p:sp>
      <p:pic>
        <p:nvPicPr>
          <p:cNvPr id="682" name="Google Shape;682;p39"/>
          <p:cNvPicPr preferRelativeResize="0"/>
          <p:nvPr/>
        </p:nvPicPr>
        <p:blipFill rotWithShape="1">
          <a:blip r:embed="rId3">
            <a:alphaModFix/>
          </a:blip>
          <a:srcRect b="9256" l="0" r="0" t="9256"/>
          <a:stretch/>
        </p:blipFill>
        <p:spPr>
          <a:xfrm>
            <a:off x="6120600" y="3312000"/>
            <a:ext cx="2310300" cy="129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aceholder Texts">
  <a:themeElements>
    <a:clrScheme name="Simple Light">
      <a:dk1>
        <a:srgbClr val="2549A1"/>
      </a:dk1>
      <a:lt1>
        <a:srgbClr val="071C30"/>
      </a:lt1>
      <a:dk2>
        <a:srgbClr val="C6D3F5"/>
      </a:dk2>
      <a:lt2>
        <a:srgbClr val="5E8CFF"/>
      </a:lt2>
      <a:accent1>
        <a:srgbClr val="FFFFFF"/>
      </a:accent1>
      <a:accent2>
        <a:srgbClr val="F79EB0"/>
      </a:accent2>
      <a:accent3>
        <a:srgbClr val="C95A5A"/>
      </a:accent3>
      <a:accent4>
        <a:srgbClr val="F7A677"/>
      </a:accent4>
      <a:accent5>
        <a:srgbClr val="EEF3FF"/>
      </a:accent5>
      <a:accent6>
        <a:srgbClr val="FFFFFF"/>
      </a:accent6>
      <a:hlink>
        <a:srgbClr val="071C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